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3"/>
  </p:notesMasterIdLst>
  <p:sldIdLst>
    <p:sldId id="256" r:id="rId3"/>
    <p:sldId id="518" r:id="rId4"/>
    <p:sldId id="519" r:id="rId5"/>
    <p:sldId id="502" r:id="rId6"/>
    <p:sldId id="522" r:id="rId7"/>
    <p:sldId id="523" r:id="rId8"/>
    <p:sldId id="514" r:id="rId9"/>
    <p:sldId id="507" r:id="rId10"/>
    <p:sldId id="508" r:id="rId11"/>
    <p:sldId id="512" r:id="rId12"/>
    <p:sldId id="513" r:id="rId13"/>
    <p:sldId id="517" r:id="rId14"/>
    <p:sldId id="515" r:id="rId15"/>
    <p:sldId id="516" r:id="rId16"/>
    <p:sldId id="520" r:id="rId17"/>
    <p:sldId id="528" r:id="rId18"/>
    <p:sldId id="525" r:id="rId19"/>
    <p:sldId id="526" r:id="rId20"/>
    <p:sldId id="521" r:id="rId21"/>
    <p:sldId id="52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86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44"/>
    <p:restoredTop sz="65986"/>
  </p:normalViewPr>
  <p:slideViewPr>
    <p:cSldViewPr snapToGrid="0">
      <p:cViewPr varScale="1">
        <p:scale>
          <a:sx n="78" d="100"/>
          <a:sy n="78" d="100"/>
        </p:scale>
        <p:origin x="176" y="256"/>
      </p:cViewPr>
      <p:guideLst/>
    </p:cSldViewPr>
  </p:slideViewPr>
  <p:notesTextViewPr>
    <p:cViewPr>
      <p:scale>
        <a:sx n="1" d="1"/>
        <a:sy n="1" d="1"/>
      </p:scale>
      <p:origin x="0" y="0"/>
    </p:cViewPr>
  </p:notesTextViewPr>
  <p:sorterViewPr>
    <p:cViewPr>
      <p:scale>
        <a:sx n="100" d="100"/>
        <a:sy n="100" d="100"/>
      </p:scale>
      <p:origin x="0" y="-693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CD0B9F-D92C-4AD0-9814-406ABE2E2B1F}" type="doc">
      <dgm:prSet loTypeId="urn:microsoft.com/office/officeart/2005/8/layout/chevron1" loCatId="list" qsTypeId="urn:microsoft.com/office/officeart/2005/8/quickstyle/simple1" qsCatId="simple" csTypeId="urn:microsoft.com/office/officeart/2005/8/colors/accent1_3" csCatId="accent1" phldr="1"/>
      <dgm:spPr/>
      <dgm:t>
        <a:bodyPr/>
        <a:lstStyle/>
        <a:p>
          <a:endParaRPr lang="en-US"/>
        </a:p>
      </dgm:t>
    </dgm:pt>
    <dgm:pt modelId="{0E01A07D-E0C1-4E05-8116-BECC46CFE744}">
      <dgm:prSet/>
      <dgm:spPr/>
      <dgm:t>
        <a:bodyPr/>
        <a:lstStyle/>
        <a:p>
          <a:r>
            <a:rPr lang="en-GB" b="0" i="0" dirty="0"/>
            <a:t>Identify the rationale behind differential access to care</a:t>
          </a:r>
          <a:endParaRPr lang="en-US" dirty="0"/>
        </a:p>
      </dgm:t>
    </dgm:pt>
    <dgm:pt modelId="{BD1A4E57-BC78-4B21-857B-37F69F4E7237}" type="parTrans" cxnId="{64F85ACA-8D4F-4BC0-A9C9-C267CA3615A1}">
      <dgm:prSet/>
      <dgm:spPr/>
      <dgm:t>
        <a:bodyPr/>
        <a:lstStyle/>
        <a:p>
          <a:endParaRPr lang="en-US"/>
        </a:p>
      </dgm:t>
    </dgm:pt>
    <dgm:pt modelId="{6716D778-012F-4509-8618-4D566EFB7922}" type="sibTrans" cxnId="{64F85ACA-8D4F-4BC0-A9C9-C267CA3615A1}">
      <dgm:prSet/>
      <dgm:spPr/>
      <dgm:t>
        <a:bodyPr/>
        <a:lstStyle/>
        <a:p>
          <a:endParaRPr lang="en-US"/>
        </a:p>
      </dgm:t>
    </dgm:pt>
    <dgm:pt modelId="{E816403A-2466-4821-A530-BD228D177391}">
      <dgm:prSet/>
      <dgm:spPr/>
      <dgm:t>
        <a:bodyPr/>
        <a:lstStyle/>
        <a:p>
          <a:r>
            <a:rPr lang="en-GB" b="0" i="0" dirty="0"/>
            <a:t>Develop and implement operational interventions to reduce delays in waiting list for LD population. </a:t>
          </a:r>
          <a:endParaRPr lang="en-US" dirty="0"/>
        </a:p>
      </dgm:t>
    </dgm:pt>
    <dgm:pt modelId="{198C8BE2-3DD1-40FA-A3D1-7777689F3DF2}" type="parTrans" cxnId="{6FE5E3C9-EDB6-4C0A-97AC-4CF36F66BE90}">
      <dgm:prSet/>
      <dgm:spPr/>
      <dgm:t>
        <a:bodyPr/>
        <a:lstStyle/>
        <a:p>
          <a:endParaRPr lang="en-US"/>
        </a:p>
      </dgm:t>
    </dgm:pt>
    <dgm:pt modelId="{E9408AC3-EEA9-46FC-BCEB-C56461AB9EF2}" type="sibTrans" cxnId="{6FE5E3C9-EDB6-4C0A-97AC-4CF36F66BE90}">
      <dgm:prSet/>
      <dgm:spPr/>
      <dgm:t>
        <a:bodyPr/>
        <a:lstStyle/>
        <a:p>
          <a:endParaRPr lang="en-US"/>
        </a:p>
      </dgm:t>
    </dgm:pt>
    <dgm:pt modelId="{3A11278A-F748-441C-883E-A595A80A5392}">
      <dgm:prSet/>
      <dgm:spPr/>
      <dgm:t>
        <a:bodyPr/>
        <a:lstStyle/>
        <a:p>
          <a:r>
            <a:rPr lang="en-US"/>
            <a:t>Waiting Well Initiative</a:t>
          </a:r>
        </a:p>
      </dgm:t>
    </dgm:pt>
    <dgm:pt modelId="{6B392B7C-FD37-4AF6-8D96-B807CF729199}" type="parTrans" cxnId="{9E196057-965D-4F2F-B1EE-FD95F046FC22}">
      <dgm:prSet/>
      <dgm:spPr/>
      <dgm:t>
        <a:bodyPr/>
        <a:lstStyle/>
        <a:p>
          <a:endParaRPr lang="en-US"/>
        </a:p>
      </dgm:t>
    </dgm:pt>
    <dgm:pt modelId="{ABD60F5B-3DA5-424B-87E0-9191A899A734}" type="sibTrans" cxnId="{9E196057-965D-4F2F-B1EE-FD95F046FC22}">
      <dgm:prSet/>
      <dgm:spPr/>
      <dgm:t>
        <a:bodyPr/>
        <a:lstStyle/>
        <a:p>
          <a:endParaRPr lang="en-US"/>
        </a:p>
      </dgm:t>
    </dgm:pt>
    <dgm:pt modelId="{0DAC3F03-97BA-9242-8CAF-330CB251E8CF}" type="pres">
      <dgm:prSet presAssocID="{6DCD0B9F-D92C-4AD0-9814-406ABE2E2B1F}" presName="Name0" presStyleCnt="0">
        <dgm:presLayoutVars>
          <dgm:dir/>
          <dgm:animLvl val="lvl"/>
          <dgm:resizeHandles val="exact"/>
        </dgm:presLayoutVars>
      </dgm:prSet>
      <dgm:spPr/>
    </dgm:pt>
    <dgm:pt modelId="{11A21180-61DF-8247-BA4F-FA7A20D3F1AC}" type="pres">
      <dgm:prSet presAssocID="{0E01A07D-E0C1-4E05-8116-BECC46CFE744}" presName="parTxOnly" presStyleLbl="node1" presStyleIdx="0" presStyleCnt="3">
        <dgm:presLayoutVars>
          <dgm:chMax val="0"/>
          <dgm:chPref val="0"/>
          <dgm:bulletEnabled val="1"/>
        </dgm:presLayoutVars>
      </dgm:prSet>
      <dgm:spPr/>
    </dgm:pt>
    <dgm:pt modelId="{72B41BE9-8ADB-0E41-A62E-EA25E10A09CC}" type="pres">
      <dgm:prSet presAssocID="{6716D778-012F-4509-8618-4D566EFB7922}" presName="parTxOnlySpace" presStyleCnt="0"/>
      <dgm:spPr/>
    </dgm:pt>
    <dgm:pt modelId="{217C0864-DCB3-9D4E-9C21-C42C815B09F0}" type="pres">
      <dgm:prSet presAssocID="{E816403A-2466-4821-A530-BD228D177391}" presName="parTxOnly" presStyleLbl="node1" presStyleIdx="1" presStyleCnt="3">
        <dgm:presLayoutVars>
          <dgm:chMax val="0"/>
          <dgm:chPref val="0"/>
          <dgm:bulletEnabled val="1"/>
        </dgm:presLayoutVars>
      </dgm:prSet>
      <dgm:spPr/>
    </dgm:pt>
    <dgm:pt modelId="{74401593-B0B5-3F41-AF04-164C0AA0DF21}" type="pres">
      <dgm:prSet presAssocID="{E9408AC3-EEA9-46FC-BCEB-C56461AB9EF2}" presName="parTxOnlySpace" presStyleCnt="0"/>
      <dgm:spPr/>
    </dgm:pt>
    <dgm:pt modelId="{E1D794AC-33D9-384B-8570-DE73EA10294A}" type="pres">
      <dgm:prSet presAssocID="{3A11278A-F748-441C-883E-A595A80A5392}" presName="parTxOnly" presStyleLbl="node1" presStyleIdx="2" presStyleCnt="3">
        <dgm:presLayoutVars>
          <dgm:chMax val="0"/>
          <dgm:chPref val="0"/>
          <dgm:bulletEnabled val="1"/>
        </dgm:presLayoutVars>
      </dgm:prSet>
      <dgm:spPr/>
    </dgm:pt>
  </dgm:ptLst>
  <dgm:cxnLst>
    <dgm:cxn modelId="{9E196057-965D-4F2F-B1EE-FD95F046FC22}" srcId="{6DCD0B9F-D92C-4AD0-9814-406ABE2E2B1F}" destId="{3A11278A-F748-441C-883E-A595A80A5392}" srcOrd="2" destOrd="0" parTransId="{6B392B7C-FD37-4AF6-8D96-B807CF729199}" sibTransId="{ABD60F5B-3DA5-424B-87E0-9191A899A734}"/>
    <dgm:cxn modelId="{6B1E3D5E-D2D9-BA4F-BE52-9431A7F49157}" type="presOf" srcId="{E816403A-2466-4821-A530-BD228D177391}" destId="{217C0864-DCB3-9D4E-9C21-C42C815B09F0}" srcOrd="0" destOrd="0" presId="urn:microsoft.com/office/officeart/2005/8/layout/chevron1"/>
    <dgm:cxn modelId="{2175AA81-96BC-5347-B129-763D0A857298}" type="presOf" srcId="{6DCD0B9F-D92C-4AD0-9814-406ABE2E2B1F}" destId="{0DAC3F03-97BA-9242-8CAF-330CB251E8CF}" srcOrd="0" destOrd="0" presId="urn:microsoft.com/office/officeart/2005/8/layout/chevron1"/>
    <dgm:cxn modelId="{6FE5E3C9-EDB6-4C0A-97AC-4CF36F66BE90}" srcId="{6DCD0B9F-D92C-4AD0-9814-406ABE2E2B1F}" destId="{E816403A-2466-4821-A530-BD228D177391}" srcOrd="1" destOrd="0" parTransId="{198C8BE2-3DD1-40FA-A3D1-7777689F3DF2}" sibTransId="{E9408AC3-EEA9-46FC-BCEB-C56461AB9EF2}"/>
    <dgm:cxn modelId="{64F85ACA-8D4F-4BC0-A9C9-C267CA3615A1}" srcId="{6DCD0B9F-D92C-4AD0-9814-406ABE2E2B1F}" destId="{0E01A07D-E0C1-4E05-8116-BECC46CFE744}" srcOrd="0" destOrd="0" parTransId="{BD1A4E57-BC78-4B21-857B-37F69F4E7237}" sibTransId="{6716D778-012F-4509-8618-4D566EFB7922}"/>
    <dgm:cxn modelId="{2D48C9DD-1C7C-ED47-AF2B-EEE9A69A8986}" type="presOf" srcId="{0E01A07D-E0C1-4E05-8116-BECC46CFE744}" destId="{11A21180-61DF-8247-BA4F-FA7A20D3F1AC}" srcOrd="0" destOrd="0" presId="urn:microsoft.com/office/officeart/2005/8/layout/chevron1"/>
    <dgm:cxn modelId="{A26770E4-06A4-9E48-81D1-510D969A79B9}" type="presOf" srcId="{3A11278A-F748-441C-883E-A595A80A5392}" destId="{E1D794AC-33D9-384B-8570-DE73EA10294A}" srcOrd="0" destOrd="0" presId="urn:microsoft.com/office/officeart/2005/8/layout/chevron1"/>
    <dgm:cxn modelId="{34057074-2F6D-F447-A6EB-CB8CFCD7B4B8}" type="presParOf" srcId="{0DAC3F03-97BA-9242-8CAF-330CB251E8CF}" destId="{11A21180-61DF-8247-BA4F-FA7A20D3F1AC}" srcOrd="0" destOrd="0" presId="urn:microsoft.com/office/officeart/2005/8/layout/chevron1"/>
    <dgm:cxn modelId="{E945C9F9-736D-C849-BACB-522AFDD900F6}" type="presParOf" srcId="{0DAC3F03-97BA-9242-8CAF-330CB251E8CF}" destId="{72B41BE9-8ADB-0E41-A62E-EA25E10A09CC}" srcOrd="1" destOrd="0" presId="urn:microsoft.com/office/officeart/2005/8/layout/chevron1"/>
    <dgm:cxn modelId="{AEEB731C-9D92-924B-BD24-EEBFACD7CFFF}" type="presParOf" srcId="{0DAC3F03-97BA-9242-8CAF-330CB251E8CF}" destId="{217C0864-DCB3-9D4E-9C21-C42C815B09F0}" srcOrd="2" destOrd="0" presId="urn:microsoft.com/office/officeart/2005/8/layout/chevron1"/>
    <dgm:cxn modelId="{B8F63E13-9101-3B4D-8FBA-321434828BE6}" type="presParOf" srcId="{0DAC3F03-97BA-9242-8CAF-330CB251E8CF}" destId="{74401593-B0B5-3F41-AF04-164C0AA0DF21}" srcOrd="3" destOrd="0" presId="urn:microsoft.com/office/officeart/2005/8/layout/chevron1"/>
    <dgm:cxn modelId="{1BE9EBD8-5010-5F44-9F94-615D99B2EAC6}" type="presParOf" srcId="{0DAC3F03-97BA-9242-8CAF-330CB251E8CF}" destId="{E1D794AC-33D9-384B-8570-DE73EA10294A}"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DA79D6F5-67DD-EB43-8CFE-94EB2C3160F4}" type="doc">
      <dgm:prSet loTypeId="urn:microsoft.com/office/officeart/2005/8/layout/list1" loCatId="list" qsTypeId="urn:microsoft.com/office/officeart/2005/8/quickstyle/simple5" qsCatId="simple" csTypeId="urn:microsoft.com/office/officeart/2005/8/colors/accent1_4" csCatId="accent1" phldr="1"/>
      <dgm:spPr/>
      <dgm:t>
        <a:bodyPr/>
        <a:lstStyle/>
        <a:p>
          <a:endParaRPr lang="en-GB"/>
        </a:p>
      </dgm:t>
    </dgm:pt>
    <dgm:pt modelId="{296E30F7-D2F9-DA46-B4DC-FF5F7A12AB77}">
      <dgm:prSet phldrT="[Text]"/>
      <dgm:spPr/>
      <dgm:t>
        <a:bodyPr/>
        <a:lstStyle/>
        <a:p>
          <a:pPr>
            <a:buFont typeface="+mj-lt"/>
            <a:buAutoNum type="arabicPeriod"/>
          </a:pPr>
          <a:r>
            <a:rPr lang="en-GB" b="1" i="0" dirty="0">
              <a:effectLst/>
              <a:latin typeface="freight-text-pro"/>
            </a:rPr>
            <a:t>Identify Rationale for Differential Access</a:t>
          </a:r>
          <a:endParaRPr lang="en-GB" dirty="0"/>
        </a:p>
      </dgm:t>
    </dgm:pt>
    <dgm:pt modelId="{64E231FC-7449-C644-915A-CF732C4FCF77}" type="parTrans" cxnId="{A237ADAA-E22F-EF41-B368-C2D474AB3C0A}">
      <dgm:prSet/>
      <dgm:spPr/>
      <dgm:t>
        <a:bodyPr/>
        <a:lstStyle/>
        <a:p>
          <a:endParaRPr lang="en-GB"/>
        </a:p>
      </dgm:t>
    </dgm:pt>
    <dgm:pt modelId="{5AAF7CF2-D063-CF49-9488-92FDB4416010}" type="sibTrans" cxnId="{A237ADAA-E22F-EF41-B368-C2D474AB3C0A}">
      <dgm:prSet/>
      <dgm:spPr/>
      <dgm:t>
        <a:bodyPr/>
        <a:lstStyle/>
        <a:p>
          <a:endParaRPr lang="en-GB"/>
        </a:p>
      </dgm:t>
    </dgm:pt>
    <dgm:pt modelId="{BBDBD063-D554-7C45-8A4A-302AD70A3409}">
      <dgm:prSet/>
      <dgm:spPr/>
      <dgm:t>
        <a:bodyPr/>
        <a:lstStyle/>
        <a:p>
          <a:r>
            <a:rPr lang="en-GB" b="1" i="0" dirty="0">
              <a:effectLst/>
              <a:latin typeface="freight-text-pro"/>
            </a:rPr>
            <a:t>Reducing Delays</a:t>
          </a:r>
          <a:endParaRPr lang="en-GB" b="0" i="0" dirty="0">
            <a:effectLst/>
            <a:latin typeface="freight-text-pro"/>
          </a:endParaRPr>
        </a:p>
      </dgm:t>
    </dgm:pt>
    <dgm:pt modelId="{02A05A31-68FB-4840-BE2B-FD6E9F519F37}" type="parTrans" cxnId="{B5FAEF23-FE64-6845-BC37-B8C44D0C6BC8}">
      <dgm:prSet/>
      <dgm:spPr/>
      <dgm:t>
        <a:bodyPr/>
        <a:lstStyle/>
        <a:p>
          <a:endParaRPr lang="en-GB"/>
        </a:p>
      </dgm:t>
    </dgm:pt>
    <dgm:pt modelId="{D82E0B2B-41BB-004A-B632-065846667C15}" type="sibTrans" cxnId="{B5FAEF23-FE64-6845-BC37-B8C44D0C6BC8}">
      <dgm:prSet/>
      <dgm:spPr/>
      <dgm:t>
        <a:bodyPr/>
        <a:lstStyle/>
        <a:p>
          <a:endParaRPr lang="en-GB"/>
        </a:p>
      </dgm:t>
    </dgm:pt>
    <dgm:pt modelId="{B50408C9-6F81-9E42-B350-578D15742420}">
      <dgm:prSet/>
      <dgm:spPr/>
      <dgm:t>
        <a:bodyPr/>
        <a:lstStyle/>
        <a:p>
          <a:r>
            <a:rPr lang="en-GB" b="1" i="0" dirty="0">
              <a:effectLst/>
              <a:latin typeface="freight-text-pro"/>
            </a:rPr>
            <a:t>Waiting Well Initiative </a:t>
          </a:r>
        </a:p>
      </dgm:t>
    </dgm:pt>
    <dgm:pt modelId="{5F7355B7-FF83-D942-A133-2C3281076A21}" type="parTrans" cxnId="{7FC5818A-EBB7-2444-B0EC-5FE288C0C6B4}">
      <dgm:prSet/>
      <dgm:spPr/>
      <dgm:t>
        <a:bodyPr/>
        <a:lstStyle/>
        <a:p>
          <a:endParaRPr lang="en-GB"/>
        </a:p>
      </dgm:t>
    </dgm:pt>
    <dgm:pt modelId="{D1EF85FD-F3BC-E344-9A2F-C98411F097E8}" type="sibTrans" cxnId="{7FC5818A-EBB7-2444-B0EC-5FE288C0C6B4}">
      <dgm:prSet/>
      <dgm:spPr/>
      <dgm:t>
        <a:bodyPr/>
        <a:lstStyle/>
        <a:p>
          <a:endParaRPr lang="en-GB"/>
        </a:p>
      </dgm:t>
    </dgm:pt>
    <dgm:pt modelId="{76EE841A-5415-1044-A55D-31DDF6D6A1AD}">
      <dgm:prSet/>
      <dgm:spPr/>
      <dgm:t>
        <a:bodyPr/>
        <a:lstStyle/>
        <a:p>
          <a:r>
            <a:rPr lang="en-GB" b="0" i="0" dirty="0">
              <a:effectLst/>
              <a:latin typeface="freight-text-pro"/>
            </a:rPr>
            <a:t>Implement operational approaches</a:t>
          </a:r>
        </a:p>
      </dgm:t>
    </dgm:pt>
    <dgm:pt modelId="{E3028463-381F-5B48-9C0E-B3E8CD091B8A}" type="parTrans" cxnId="{69D4F66F-BF4F-674C-BB31-9C64C61EA9AF}">
      <dgm:prSet/>
      <dgm:spPr/>
      <dgm:t>
        <a:bodyPr/>
        <a:lstStyle/>
        <a:p>
          <a:endParaRPr lang="en-GB"/>
        </a:p>
      </dgm:t>
    </dgm:pt>
    <dgm:pt modelId="{B90E212E-5A13-5841-ADF1-B30319651108}" type="sibTrans" cxnId="{69D4F66F-BF4F-674C-BB31-9C64C61EA9AF}">
      <dgm:prSet/>
      <dgm:spPr/>
      <dgm:t>
        <a:bodyPr/>
        <a:lstStyle/>
        <a:p>
          <a:endParaRPr lang="en-GB"/>
        </a:p>
      </dgm:t>
    </dgm:pt>
    <dgm:pt modelId="{20EC4661-633C-9548-8A4D-EDC173940992}">
      <dgm:prSet/>
      <dgm:spPr/>
      <dgm:t>
        <a:bodyPr/>
        <a:lstStyle/>
        <a:p>
          <a:r>
            <a:rPr lang="en-GB" b="0" i="0" dirty="0">
              <a:effectLst/>
              <a:latin typeface="freight-text-pro"/>
            </a:rPr>
            <a:t>MDT-led care</a:t>
          </a:r>
        </a:p>
      </dgm:t>
    </dgm:pt>
    <dgm:pt modelId="{68CA1346-59B9-1A47-91B8-A2B285D3840E}" type="parTrans" cxnId="{8C8254E4-E9AD-044C-8314-999622CFF200}">
      <dgm:prSet/>
      <dgm:spPr/>
      <dgm:t>
        <a:bodyPr/>
        <a:lstStyle/>
        <a:p>
          <a:endParaRPr lang="en-GB"/>
        </a:p>
      </dgm:t>
    </dgm:pt>
    <dgm:pt modelId="{5B69260D-0535-0446-8363-73788FD6D0B1}" type="sibTrans" cxnId="{8C8254E4-E9AD-044C-8314-999622CFF200}">
      <dgm:prSet/>
      <dgm:spPr/>
      <dgm:t>
        <a:bodyPr/>
        <a:lstStyle/>
        <a:p>
          <a:endParaRPr lang="en-GB"/>
        </a:p>
      </dgm:t>
    </dgm:pt>
    <dgm:pt modelId="{1B1E8A35-8190-0745-8ADC-51A5A194FB27}">
      <dgm:prSet/>
      <dgm:spPr/>
      <dgm:t>
        <a:bodyPr/>
        <a:lstStyle/>
        <a:p>
          <a:r>
            <a:rPr lang="en-GB" b="0" i="0" dirty="0">
              <a:effectLst/>
              <a:latin typeface="freight-text-pro"/>
            </a:rPr>
            <a:t>Creation of a role to support the LD population</a:t>
          </a:r>
        </a:p>
      </dgm:t>
    </dgm:pt>
    <dgm:pt modelId="{1ADA76D2-75B2-DC4C-A55E-A792FF98F459}" type="parTrans" cxnId="{600484C6-992A-8F48-9F4D-523586C5C996}">
      <dgm:prSet/>
      <dgm:spPr/>
      <dgm:t>
        <a:bodyPr/>
        <a:lstStyle/>
        <a:p>
          <a:endParaRPr lang="en-GB"/>
        </a:p>
      </dgm:t>
    </dgm:pt>
    <dgm:pt modelId="{62DD2318-CB12-3047-90EA-382AF615D4F7}" type="sibTrans" cxnId="{600484C6-992A-8F48-9F4D-523586C5C996}">
      <dgm:prSet/>
      <dgm:spPr/>
      <dgm:t>
        <a:bodyPr/>
        <a:lstStyle/>
        <a:p>
          <a:endParaRPr lang="en-GB"/>
        </a:p>
      </dgm:t>
    </dgm:pt>
    <dgm:pt modelId="{59947AEF-4CA9-4427-8335-AC83D0B0DB68}">
      <dgm:prSet/>
      <dgm:spPr/>
      <dgm:t>
        <a:bodyPr/>
        <a:lstStyle/>
        <a:p>
          <a:r>
            <a:rPr lang="en-GB" b="0" i="0" dirty="0">
              <a:effectLst/>
              <a:latin typeface="freight-text-pro"/>
            </a:rPr>
            <a:t>PPIE to inform interventions </a:t>
          </a:r>
        </a:p>
      </dgm:t>
    </dgm:pt>
    <dgm:pt modelId="{D837F9AE-5193-45C4-85E4-9504FE764385}" type="parTrans" cxnId="{16D57A0B-5368-429A-9C1E-F564C0BE5923}">
      <dgm:prSet/>
      <dgm:spPr/>
      <dgm:t>
        <a:bodyPr/>
        <a:lstStyle/>
        <a:p>
          <a:endParaRPr lang="en-GB"/>
        </a:p>
      </dgm:t>
    </dgm:pt>
    <dgm:pt modelId="{3D1F6212-430F-4E11-80E5-50CB019704A4}" type="sibTrans" cxnId="{16D57A0B-5368-429A-9C1E-F564C0BE5923}">
      <dgm:prSet/>
      <dgm:spPr/>
      <dgm:t>
        <a:bodyPr/>
        <a:lstStyle/>
        <a:p>
          <a:endParaRPr lang="en-GB"/>
        </a:p>
      </dgm:t>
    </dgm:pt>
    <dgm:pt modelId="{4AED978C-F1F2-C941-BA42-47D67249F3A3}">
      <dgm:prSet phldrT="[Text]"/>
      <dgm:spPr/>
      <dgm:t>
        <a:bodyPr/>
        <a:lstStyle/>
        <a:p>
          <a:pPr>
            <a:buFont typeface="Arial" panose="020B0604020202020204" pitchFamily="34" charset="0"/>
            <a:buChar char="•"/>
          </a:pPr>
          <a:r>
            <a:rPr lang="en-GB" dirty="0"/>
            <a:t>PPIE</a:t>
          </a:r>
        </a:p>
      </dgm:t>
    </dgm:pt>
    <dgm:pt modelId="{58F4D979-5131-1046-8734-D2B7F9C766DA}" type="sibTrans" cxnId="{47A0BB15-AC71-8042-8B5C-35C5E09B1C46}">
      <dgm:prSet/>
      <dgm:spPr/>
      <dgm:t>
        <a:bodyPr/>
        <a:lstStyle/>
        <a:p>
          <a:endParaRPr lang="en-GB"/>
        </a:p>
      </dgm:t>
    </dgm:pt>
    <dgm:pt modelId="{A12D30D6-4751-BF40-8D54-0BB33BB07242}" type="parTrans" cxnId="{47A0BB15-AC71-8042-8B5C-35C5E09B1C46}">
      <dgm:prSet/>
      <dgm:spPr/>
      <dgm:t>
        <a:bodyPr/>
        <a:lstStyle/>
        <a:p>
          <a:endParaRPr lang="en-GB"/>
        </a:p>
      </dgm:t>
    </dgm:pt>
    <dgm:pt modelId="{CA665689-8BE6-FB43-9090-62D292A786E6}">
      <dgm:prSet phldrT="[Text]"/>
      <dgm:spPr/>
      <dgm:t>
        <a:bodyPr/>
        <a:lstStyle/>
        <a:p>
          <a:pPr>
            <a:buFont typeface="Arial" panose="020B0604020202020204" pitchFamily="34" charset="0"/>
            <a:buChar char="•"/>
          </a:pPr>
          <a:r>
            <a:rPr lang="en-GB" dirty="0"/>
            <a:t>Scoping Review</a:t>
          </a:r>
        </a:p>
      </dgm:t>
    </dgm:pt>
    <dgm:pt modelId="{18A52537-2081-8044-A479-E84D7C758F7B}" type="sibTrans" cxnId="{9D8A2380-2BEF-D84A-B630-74AE96E5A29A}">
      <dgm:prSet/>
      <dgm:spPr/>
      <dgm:t>
        <a:bodyPr/>
        <a:lstStyle/>
        <a:p>
          <a:endParaRPr lang="en-GB"/>
        </a:p>
      </dgm:t>
    </dgm:pt>
    <dgm:pt modelId="{3BDAE4BA-DD9D-0647-A624-D0310B053D3C}" type="parTrans" cxnId="{9D8A2380-2BEF-D84A-B630-74AE96E5A29A}">
      <dgm:prSet/>
      <dgm:spPr/>
      <dgm:t>
        <a:bodyPr/>
        <a:lstStyle/>
        <a:p>
          <a:endParaRPr lang="en-GB"/>
        </a:p>
      </dgm:t>
    </dgm:pt>
    <dgm:pt modelId="{22E0D2E3-AAFD-F94A-A6CF-1AF7FB4276BA}">
      <dgm:prSet phldrT="[Text]"/>
      <dgm:spPr/>
      <dgm:t>
        <a:bodyPr/>
        <a:lstStyle/>
        <a:p>
          <a:pPr>
            <a:buFont typeface="Arial" panose="020B0604020202020204" pitchFamily="34" charset="0"/>
            <a:buChar char="•"/>
          </a:pPr>
          <a:r>
            <a:rPr lang="en-GB" dirty="0"/>
            <a:t>Subgroup analysis of Data </a:t>
          </a:r>
        </a:p>
      </dgm:t>
    </dgm:pt>
    <dgm:pt modelId="{FFE92BE6-262F-6A48-8652-34CF98275AEC}" type="sibTrans" cxnId="{1067A971-F53A-8440-9BDB-0DFFFD266F04}">
      <dgm:prSet/>
      <dgm:spPr/>
      <dgm:t>
        <a:bodyPr/>
        <a:lstStyle/>
        <a:p>
          <a:endParaRPr lang="en-GB"/>
        </a:p>
      </dgm:t>
    </dgm:pt>
    <dgm:pt modelId="{07EFAA4D-47A5-D645-AD2F-348A8D253801}" type="parTrans" cxnId="{1067A971-F53A-8440-9BDB-0DFFFD266F04}">
      <dgm:prSet/>
      <dgm:spPr/>
      <dgm:t>
        <a:bodyPr/>
        <a:lstStyle/>
        <a:p>
          <a:endParaRPr lang="en-GB"/>
        </a:p>
      </dgm:t>
    </dgm:pt>
    <dgm:pt modelId="{AEB0D10D-FFBE-2C40-81D1-3AC718F55364}" type="pres">
      <dgm:prSet presAssocID="{DA79D6F5-67DD-EB43-8CFE-94EB2C3160F4}" presName="linear" presStyleCnt="0">
        <dgm:presLayoutVars>
          <dgm:dir/>
          <dgm:animLvl val="lvl"/>
          <dgm:resizeHandles val="exact"/>
        </dgm:presLayoutVars>
      </dgm:prSet>
      <dgm:spPr/>
    </dgm:pt>
    <dgm:pt modelId="{26FABB30-16D7-114F-9DC2-F4CB3311D4EA}" type="pres">
      <dgm:prSet presAssocID="{296E30F7-D2F9-DA46-B4DC-FF5F7A12AB77}" presName="parentLin" presStyleCnt="0"/>
      <dgm:spPr/>
    </dgm:pt>
    <dgm:pt modelId="{F7A3A117-9FF7-B94A-B0D3-4C237916082A}" type="pres">
      <dgm:prSet presAssocID="{296E30F7-D2F9-DA46-B4DC-FF5F7A12AB77}" presName="parentLeftMargin" presStyleLbl="node1" presStyleIdx="0" presStyleCnt="3"/>
      <dgm:spPr/>
    </dgm:pt>
    <dgm:pt modelId="{DAB6207C-577E-434D-AA6B-D4A310293351}" type="pres">
      <dgm:prSet presAssocID="{296E30F7-D2F9-DA46-B4DC-FF5F7A12AB77}" presName="parentText" presStyleLbl="node1" presStyleIdx="0" presStyleCnt="3">
        <dgm:presLayoutVars>
          <dgm:chMax val="0"/>
          <dgm:bulletEnabled val="1"/>
        </dgm:presLayoutVars>
      </dgm:prSet>
      <dgm:spPr/>
    </dgm:pt>
    <dgm:pt modelId="{1450E7D5-488B-0B4F-86C0-60BCF5F5496F}" type="pres">
      <dgm:prSet presAssocID="{296E30F7-D2F9-DA46-B4DC-FF5F7A12AB77}" presName="negativeSpace" presStyleCnt="0"/>
      <dgm:spPr/>
    </dgm:pt>
    <dgm:pt modelId="{C0F5040C-50A4-7A47-B5FC-0F3C256CB99C}" type="pres">
      <dgm:prSet presAssocID="{296E30F7-D2F9-DA46-B4DC-FF5F7A12AB77}" presName="childText" presStyleLbl="conFgAcc1" presStyleIdx="0" presStyleCnt="3">
        <dgm:presLayoutVars>
          <dgm:bulletEnabled val="1"/>
        </dgm:presLayoutVars>
      </dgm:prSet>
      <dgm:spPr/>
    </dgm:pt>
    <dgm:pt modelId="{282709C7-9E30-224F-8D83-3E76560D4410}" type="pres">
      <dgm:prSet presAssocID="{5AAF7CF2-D063-CF49-9488-92FDB4416010}" presName="spaceBetweenRectangles" presStyleCnt="0"/>
      <dgm:spPr/>
    </dgm:pt>
    <dgm:pt modelId="{D9A4D01F-5451-BB43-A642-ACD7D705621C}" type="pres">
      <dgm:prSet presAssocID="{BBDBD063-D554-7C45-8A4A-302AD70A3409}" presName="parentLin" presStyleCnt="0"/>
      <dgm:spPr/>
    </dgm:pt>
    <dgm:pt modelId="{735BBB28-D67A-2444-89E0-391D4753CD91}" type="pres">
      <dgm:prSet presAssocID="{BBDBD063-D554-7C45-8A4A-302AD70A3409}" presName="parentLeftMargin" presStyleLbl="node1" presStyleIdx="0" presStyleCnt="3"/>
      <dgm:spPr/>
    </dgm:pt>
    <dgm:pt modelId="{56842046-7688-F443-BDF4-03A154652FBF}" type="pres">
      <dgm:prSet presAssocID="{BBDBD063-D554-7C45-8A4A-302AD70A3409}" presName="parentText" presStyleLbl="node1" presStyleIdx="1" presStyleCnt="3">
        <dgm:presLayoutVars>
          <dgm:chMax val="0"/>
          <dgm:bulletEnabled val="1"/>
        </dgm:presLayoutVars>
      </dgm:prSet>
      <dgm:spPr/>
    </dgm:pt>
    <dgm:pt modelId="{6FE0BCAC-363E-2D4A-A31D-C86EAF37663D}" type="pres">
      <dgm:prSet presAssocID="{BBDBD063-D554-7C45-8A4A-302AD70A3409}" presName="negativeSpace" presStyleCnt="0"/>
      <dgm:spPr/>
    </dgm:pt>
    <dgm:pt modelId="{060528A4-B597-5249-A179-C91CBEEF0B77}" type="pres">
      <dgm:prSet presAssocID="{BBDBD063-D554-7C45-8A4A-302AD70A3409}" presName="childText" presStyleLbl="conFgAcc1" presStyleIdx="1" presStyleCnt="3">
        <dgm:presLayoutVars>
          <dgm:bulletEnabled val="1"/>
        </dgm:presLayoutVars>
      </dgm:prSet>
      <dgm:spPr/>
    </dgm:pt>
    <dgm:pt modelId="{9EF44AA1-1B84-2A4B-87FE-E6660D7237B0}" type="pres">
      <dgm:prSet presAssocID="{D82E0B2B-41BB-004A-B632-065846667C15}" presName="spaceBetweenRectangles" presStyleCnt="0"/>
      <dgm:spPr/>
    </dgm:pt>
    <dgm:pt modelId="{B6F9A24E-C0C9-0E4E-B54B-81BBDDB16E33}" type="pres">
      <dgm:prSet presAssocID="{B50408C9-6F81-9E42-B350-578D15742420}" presName="parentLin" presStyleCnt="0"/>
      <dgm:spPr/>
    </dgm:pt>
    <dgm:pt modelId="{6F04E603-7F33-6D48-BACC-44C897120521}" type="pres">
      <dgm:prSet presAssocID="{B50408C9-6F81-9E42-B350-578D15742420}" presName="parentLeftMargin" presStyleLbl="node1" presStyleIdx="1" presStyleCnt="3"/>
      <dgm:spPr/>
    </dgm:pt>
    <dgm:pt modelId="{2F67DF25-B7EA-7743-A7A0-E976D1C8B9A2}" type="pres">
      <dgm:prSet presAssocID="{B50408C9-6F81-9E42-B350-578D15742420}" presName="parentText" presStyleLbl="node1" presStyleIdx="2" presStyleCnt="3">
        <dgm:presLayoutVars>
          <dgm:chMax val="0"/>
          <dgm:bulletEnabled val="1"/>
        </dgm:presLayoutVars>
      </dgm:prSet>
      <dgm:spPr/>
    </dgm:pt>
    <dgm:pt modelId="{03B377ED-E896-704E-8DEC-B32EFD4FFFF0}" type="pres">
      <dgm:prSet presAssocID="{B50408C9-6F81-9E42-B350-578D15742420}" presName="negativeSpace" presStyleCnt="0"/>
      <dgm:spPr/>
    </dgm:pt>
    <dgm:pt modelId="{6F43441B-762C-A243-B839-3E69E68E0E05}" type="pres">
      <dgm:prSet presAssocID="{B50408C9-6F81-9E42-B350-578D15742420}" presName="childText" presStyleLbl="conFgAcc1" presStyleIdx="2" presStyleCnt="3">
        <dgm:presLayoutVars>
          <dgm:bulletEnabled val="1"/>
        </dgm:presLayoutVars>
      </dgm:prSet>
      <dgm:spPr/>
    </dgm:pt>
  </dgm:ptLst>
  <dgm:cxnLst>
    <dgm:cxn modelId="{7DE73806-7E4A-4E45-82EF-D0A249AE7038}" type="presOf" srcId="{BBDBD063-D554-7C45-8A4A-302AD70A3409}" destId="{56842046-7688-F443-BDF4-03A154652FBF}" srcOrd="1" destOrd="0" presId="urn:microsoft.com/office/officeart/2005/8/layout/list1"/>
    <dgm:cxn modelId="{16D57A0B-5368-429A-9C1E-F564C0BE5923}" srcId="{B50408C9-6F81-9E42-B350-578D15742420}" destId="{59947AEF-4CA9-4427-8335-AC83D0B0DB68}" srcOrd="1" destOrd="0" parTransId="{D837F9AE-5193-45C4-85E4-9504FE764385}" sibTransId="{3D1F6212-430F-4E11-80E5-50CB019704A4}"/>
    <dgm:cxn modelId="{47A0BB15-AC71-8042-8B5C-35C5E09B1C46}" srcId="{296E30F7-D2F9-DA46-B4DC-FF5F7A12AB77}" destId="{4AED978C-F1F2-C941-BA42-47D67249F3A3}" srcOrd="0" destOrd="0" parTransId="{A12D30D6-4751-BF40-8D54-0BB33BB07242}" sibTransId="{58F4D979-5131-1046-8734-D2B7F9C766DA}"/>
    <dgm:cxn modelId="{3B336B1B-67A8-E645-B9DA-B365CAA29881}" type="presOf" srcId="{B50408C9-6F81-9E42-B350-578D15742420}" destId="{2F67DF25-B7EA-7743-A7A0-E976D1C8B9A2}" srcOrd="1" destOrd="0" presId="urn:microsoft.com/office/officeart/2005/8/layout/list1"/>
    <dgm:cxn modelId="{B5FAEF23-FE64-6845-BC37-B8C44D0C6BC8}" srcId="{DA79D6F5-67DD-EB43-8CFE-94EB2C3160F4}" destId="{BBDBD063-D554-7C45-8A4A-302AD70A3409}" srcOrd="1" destOrd="0" parTransId="{02A05A31-68FB-4840-BE2B-FD6E9F519F37}" sibTransId="{D82E0B2B-41BB-004A-B632-065846667C15}"/>
    <dgm:cxn modelId="{84015A55-069B-2942-A735-D56AD9B8E4E5}" type="presOf" srcId="{1B1E8A35-8190-0745-8ADC-51A5A194FB27}" destId="{6F43441B-762C-A243-B839-3E69E68E0E05}" srcOrd="0" destOrd="2" presId="urn:microsoft.com/office/officeart/2005/8/layout/list1"/>
    <dgm:cxn modelId="{0613FC64-8ACC-1042-8CC6-0B64E9606580}" type="presOf" srcId="{DA79D6F5-67DD-EB43-8CFE-94EB2C3160F4}" destId="{AEB0D10D-FFBE-2C40-81D1-3AC718F55364}" srcOrd="0" destOrd="0" presId="urn:microsoft.com/office/officeart/2005/8/layout/list1"/>
    <dgm:cxn modelId="{69D4F66F-BF4F-674C-BB31-9C64C61EA9AF}" srcId="{BBDBD063-D554-7C45-8A4A-302AD70A3409}" destId="{76EE841A-5415-1044-A55D-31DDF6D6A1AD}" srcOrd="0" destOrd="0" parTransId="{E3028463-381F-5B48-9C0E-B3E8CD091B8A}" sibTransId="{B90E212E-5A13-5841-ADF1-B30319651108}"/>
    <dgm:cxn modelId="{1067A971-F53A-8440-9BDB-0DFFFD266F04}" srcId="{296E30F7-D2F9-DA46-B4DC-FF5F7A12AB77}" destId="{22E0D2E3-AAFD-F94A-A6CF-1AF7FB4276BA}" srcOrd="2" destOrd="0" parTransId="{07EFAA4D-47A5-D645-AD2F-348A8D253801}" sibTransId="{FFE92BE6-262F-6A48-8652-34CF98275AEC}"/>
    <dgm:cxn modelId="{9D8A2380-2BEF-D84A-B630-74AE96E5A29A}" srcId="{296E30F7-D2F9-DA46-B4DC-FF5F7A12AB77}" destId="{CA665689-8BE6-FB43-9090-62D292A786E6}" srcOrd="1" destOrd="0" parTransId="{3BDAE4BA-DD9D-0647-A624-D0310B053D3C}" sibTransId="{18A52537-2081-8044-A479-E84D7C758F7B}"/>
    <dgm:cxn modelId="{2E700687-AC2F-C947-A0D6-A5ACCFA1F20F}" type="presOf" srcId="{76EE841A-5415-1044-A55D-31DDF6D6A1AD}" destId="{060528A4-B597-5249-A179-C91CBEEF0B77}" srcOrd="0" destOrd="0" presId="urn:microsoft.com/office/officeart/2005/8/layout/list1"/>
    <dgm:cxn modelId="{7FC5818A-EBB7-2444-B0EC-5FE288C0C6B4}" srcId="{DA79D6F5-67DD-EB43-8CFE-94EB2C3160F4}" destId="{B50408C9-6F81-9E42-B350-578D15742420}" srcOrd="2" destOrd="0" parTransId="{5F7355B7-FF83-D942-A133-2C3281076A21}" sibTransId="{D1EF85FD-F3BC-E344-9A2F-C98411F097E8}"/>
    <dgm:cxn modelId="{DEAEB998-84E3-CC47-9F33-2EBC87D23E42}" type="presOf" srcId="{20EC4661-633C-9548-8A4D-EDC173940992}" destId="{6F43441B-762C-A243-B839-3E69E68E0E05}" srcOrd="0" destOrd="0" presId="urn:microsoft.com/office/officeart/2005/8/layout/list1"/>
    <dgm:cxn modelId="{A40F00A8-E007-CB49-9F4A-851B5434B090}" type="presOf" srcId="{BBDBD063-D554-7C45-8A4A-302AD70A3409}" destId="{735BBB28-D67A-2444-89E0-391D4753CD91}" srcOrd="0" destOrd="0" presId="urn:microsoft.com/office/officeart/2005/8/layout/list1"/>
    <dgm:cxn modelId="{A237ADAA-E22F-EF41-B368-C2D474AB3C0A}" srcId="{DA79D6F5-67DD-EB43-8CFE-94EB2C3160F4}" destId="{296E30F7-D2F9-DA46-B4DC-FF5F7A12AB77}" srcOrd="0" destOrd="0" parTransId="{64E231FC-7449-C644-915A-CF732C4FCF77}" sibTransId="{5AAF7CF2-D063-CF49-9488-92FDB4416010}"/>
    <dgm:cxn modelId="{B9C331B6-998E-AC46-B0BD-0316F5992394}" type="presOf" srcId="{4AED978C-F1F2-C941-BA42-47D67249F3A3}" destId="{C0F5040C-50A4-7A47-B5FC-0F3C256CB99C}" srcOrd="0" destOrd="0" presId="urn:microsoft.com/office/officeart/2005/8/layout/list1"/>
    <dgm:cxn modelId="{600484C6-992A-8F48-9F4D-523586C5C996}" srcId="{B50408C9-6F81-9E42-B350-578D15742420}" destId="{1B1E8A35-8190-0745-8ADC-51A5A194FB27}" srcOrd="2" destOrd="0" parTransId="{1ADA76D2-75B2-DC4C-A55E-A792FF98F459}" sibTransId="{62DD2318-CB12-3047-90EA-382AF615D4F7}"/>
    <dgm:cxn modelId="{48CAF8DD-766F-A645-AB27-B850E79A2E99}" type="presOf" srcId="{B50408C9-6F81-9E42-B350-578D15742420}" destId="{6F04E603-7F33-6D48-BACC-44C897120521}" srcOrd="0" destOrd="0" presId="urn:microsoft.com/office/officeart/2005/8/layout/list1"/>
    <dgm:cxn modelId="{C6FE16E2-E4B1-C04E-8C1C-4FC421F842FD}" type="presOf" srcId="{296E30F7-D2F9-DA46-B4DC-FF5F7A12AB77}" destId="{DAB6207C-577E-434D-AA6B-D4A310293351}" srcOrd="1" destOrd="0" presId="urn:microsoft.com/office/officeart/2005/8/layout/list1"/>
    <dgm:cxn modelId="{8C8254E4-E9AD-044C-8314-999622CFF200}" srcId="{B50408C9-6F81-9E42-B350-578D15742420}" destId="{20EC4661-633C-9548-8A4D-EDC173940992}" srcOrd="0" destOrd="0" parTransId="{68CA1346-59B9-1A47-91B8-A2B285D3840E}" sibTransId="{5B69260D-0535-0446-8363-73788FD6D0B1}"/>
    <dgm:cxn modelId="{E8CEC4E5-111A-42BE-9503-86810095A2B3}" type="presOf" srcId="{59947AEF-4CA9-4427-8335-AC83D0B0DB68}" destId="{6F43441B-762C-A243-B839-3E69E68E0E05}" srcOrd="0" destOrd="1" presId="urn:microsoft.com/office/officeart/2005/8/layout/list1"/>
    <dgm:cxn modelId="{D42FB5E7-8E04-FE42-97EF-FC4E9E64A04C}" type="presOf" srcId="{CA665689-8BE6-FB43-9090-62D292A786E6}" destId="{C0F5040C-50A4-7A47-B5FC-0F3C256CB99C}" srcOrd="0" destOrd="1" presId="urn:microsoft.com/office/officeart/2005/8/layout/list1"/>
    <dgm:cxn modelId="{2BFCB5F3-239F-6A4B-9654-6600C53E31EC}" type="presOf" srcId="{296E30F7-D2F9-DA46-B4DC-FF5F7A12AB77}" destId="{F7A3A117-9FF7-B94A-B0D3-4C237916082A}" srcOrd="0" destOrd="0" presId="urn:microsoft.com/office/officeart/2005/8/layout/list1"/>
    <dgm:cxn modelId="{8C2787F8-5963-8D4C-92D2-3509FE11A9C1}" type="presOf" srcId="{22E0D2E3-AAFD-F94A-A6CF-1AF7FB4276BA}" destId="{C0F5040C-50A4-7A47-B5FC-0F3C256CB99C}" srcOrd="0" destOrd="2" presId="urn:microsoft.com/office/officeart/2005/8/layout/list1"/>
    <dgm:cxn modelId="{94389E01-B421-A243-8B32-F3F8BC919F23}" type="presParOf" srcId="{AEB0D10D-FFBE-2C40-81D1-3AC718F55364}" destId="{26FABB30-16D7-114F-9DC2-F4CB3311D4EA}" srcOrd="0" destOrd="0" presId="urn:microsoft.com/office/officeart/2005/8/layout/list1"/>
    <dgm:cxn modelId="{EDBE9AF4-5937-FE4C-9F4F-DFF79E4095A8}" type="presParOf" srcId="{26FABB30-16D7-114F-9DC2-F4CB3311D4EA}" destId="{F7A3A117-9FF7-B94A-B0D3-4C237916082A}" srcOrd="0" destOrd="0" presId="urn:microsoft.com/office/officeart/2005/8/layout/list1"/>
    <dgm:cxn modelId="{CD9B834B-4AB5-4E4E-AD07-01F69DD96630}" type="presParOf" srcId="{26FABB30-16D7-114F-9DC2-F4CB3311D4EA}" destId="{DAB6207C-577E-434D-AA6B-D4A310293351}" srcOrd="1" destOrd="0" presId="urn:microsoft.com/office/officeart/2005/8/layout/list1"/>
    <dgm:cxn modelId="{7E3FDED1-DAE8-C142-B9FB-54AC77B685E0}" type="presParOf" srcId="{AEB0D10D-FFBE-2C40-81D1-3AC718F55364}" destId="{1450E7D5-488B-0B4F-86C0-60BCF5F5496F}" srcOrd="1" destOrd="0" presId="urn:microsoft.com/office/officeart/2005/8/layout/list1"/>
    <dgm:cxn modelId="{42AE4116-8019-E448-96E8-4D263630B142}" type="presParOf" srcId="{AEB0D10D-FFBE-2C40-81D1-3AC718F55364}" destId="{C0F5040C-50A4-7A47-B5FC-0F3C256CB99C}" srcOrd="2" destOrd="0" presId="urn:microsoft.com/office/officeart/2005/8/layout/list1"/>
    <dgm:cxn modelId="{A593744E-5704-C246-B253-A4E5EB1FAB13}" type="presParOf" srcId="{AEB0D10D-FFBE-2C40-81D1-3AC718F55364}" destId="{282709C7-9E30-224F-8D83-3E76560D4410}" srcOrd="3" destOrd="0" presId="urn:microsoft.com/office/officeart/2005/8/layout/list1"/>
    <dgm:cxn modelId="{2F2879D6-3046-7C48-8E3C-509D0041235A}" type="presParOf" srcId="{AEB0D10D-FFBE-2C40-81D1-3AC718F55364}" destId="{D9A4D01F-5451-BB43-A642-ACD7D705621C}" srcOrd="4" destOrd="0" presId="urn:microsoft.com/office/officeart/2005/8/layout/list1"/>
    <dgm:cxn modelId="{CD26C960-B0A5-A248-8AF4-FEEA67165BE1}" type="presParOf" srcId="{D9A4D01F-5451-BB43-A642-ACD7D705621C}" destId="{735BBB28-D67A-2444-89E0-391D4753CD91}" srcOrd="0" destOrd="0" presId="urn:microsoft.com/office/officeart/2005/8/layout/list1"/>
    <dgm:cxn modelId="{B1D20981-E230-9C4F-9967-6AD679298919}" type="presParOf" srcId="{D9A4D01F-5451-BB43-A642-ACD7D705621C}" destId="{56842046-7688-F443-BDF4-03A154652FBF}" srcOrd="1" destOrd="0" presId="urn:microsoft.com/office/officeart/2005/8/layout/list1"/>
    <dgm:cxn modelId="{2235E293-86E1-A141-90CC-809372A66946}" type="presParOf" srcId="{AEB0D10D-FFBE-2C40-81D1-3AC718F55364}" destId="{6FE0BCAC-363E-2D4A-A31D-C86EAF37663D}" srcOrd="5" destOrd="0" presId="urn:microsoft.com/office/officeart/2005/8/layout/list1"/>
    <dgm:cxn modelId="{FFCF0A11-E563-C549-BB62-3AC7ABBF8021}" type="presParOf" srcId="{AEB0D10D-FFBE-2C40-81D1-3AC718F55364}" destId="{060528A4-B597-5249-A179-C91CBEEF0B77}" srcOrd="6" destOrd="0" presId="urn:microsoft.com/office/officeart/2005/8/layout/list1"/>
    <dgm:cxn modelId="{252A2761-7422-2F4F-B89B-7C5A4A802BE6}" type="presParOf" srcId="{AEB0D10D-FFBE-2C40-81D1-3AC718F55364}" destId="{9EF44AA1-1B84-2A4B-87FE-E6660D7237B0}" srcOrd="7" destOrd="0" presId="urn:microsoft.com/office/officeart/2005/8/layout/list1"/>
    <dgm:cxn modelId="{192377B0-0F03-9442-A445-248DE8756B16}" type="presParOf" srcId="{AEB0D10D-FFBE-2C40-81D1-3AC718F55364}" destId="{B6F9A24E-C0C9-0E4E-B54B-81BBDDB16E33}" srcOrd="8" destOrd="0" presId="urn:microsoft.com/office/officeart/2005/8/layout/list1"/>
    <dgm:cxn modelId="{18C7CB40-23D3-3145-921D-4ED18EDB0BE8}" type="presParOf" srcId="{B6F9A24E-C0C9-0E4E-B54B-81BBDDB16E33}" destId="{6F04E603-7F33-6D48-BACC-44C897120521}" srcOrd="0" destOrd="0" presId="urn:microsoft.com/office/officeart/2005/8/layout/list1"/>
    <dgm:cxn modelId="{BCE89E4B-BF99-0342-A009-8819AC65C88F}" type="presParOf" srcId="{B6F9A24E-C0C9-0E4E-B54B-81BBDDB16E33}" destId="{2F67DF25-B7EA-7743-A7A0-E976D1C8B9A2}" srcOrd="1" destOrd="0" presId="urn:microsoft.com/office/officeart/2005/8/layout/list1"/>
    <dgm:cxn modelId="{CF51435B-D009-BC40-B07C-E4698E86F452}" type="presParOf" srcId="{AEB0D10D-FFBE-2C40-81D1-3AC718F55364}" destId="{03B377ED-E896-704E-8DEC-B32EFD4FFFF0}" srcOrd="9" destOrd="0" presId="urn:microsoft.com/office/officeart/2005/8/layout/list1"/>
    <dgm:cxn modelId="{A0B49F61-D456-D947-B747-3BC71EE35C9C}" type="presParOf" srcId="{AEB0D10D-FFBE-2C40-81D1-3AC718F55364}" destId="{6F43441B-762C-A243-B839-3E69E68E0E05}"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41952C0D-A4D4-C84D-94AB-EF0DC24B4202}" type="doc">
      <dgm:prSet loTypeId="urn:microsoft.com/office/officeart/2005/8/layout/list1" loCatId="list" qsTypeId="urn:microsoft.com/office/officeart/2005/8/quickstyle/simple2" qsCatId="simple" csTypeId="urn:microsoft.com/office/officeart/2005/8/colors/accent1_3" csCatId="accent1" phldr="1"/>
      <dgm:spPr/>
      <dgm:t>
        <a:bodyPr/>
        <a:lstStyle/>
        <a:p>
          <a:endParaRPr lang="en-GB"/>
        </a:p>
      </dgm:t>
    </dgm:pt>
    <dgm:pt modelId="{843024D6-86C9-FA49-A151-A68DAB60FBC0}">
      <dgm:prSet phldrT="[Text]"/>
      <dgm:spPr/>
      <dgm:t>
        <a:bodyPr/>
        <a:lstStyle/>
        <a:p>
          <a:r>
            <a:rPr lang="en-US" b="1" dirty="0"/>
            <a:t>Scoping Review</a:t>
          </a:r>
          <a:endParaRPr lang="en-GB" dirty="0"/>
        </a:p>
      </dgm:t>
    </dgm:pt>
    <dgm:pt modelId="{CFDBC0B7-D234-FF4B-8BA0-96B4E4C64C39}" type="parTrans" cxnId="{A140FDCE-1B7F-EF42-A09D-B2648344301B}">
      <dgm:prSet/>
      <dgm:spPr/>
      <dgm:t>
        <a:bodyPr/>
        <a:lstStyle/>
        <a:p>
          <a:endParaRPr lang="en-GB"/>
        </a:p>
      </dgm:t>
    </dgm:pt>
    <dgm:pt modelId="{E5E83B24-6089-664C-AD57-353919EBADE7}" type="sibTrans" cxnId="{A140FDCE-1B7F-EF42-A09D-B2648344301B}">
      <dgm:prSet/>
      <dgm:spPr/>
      <dgm:t>
        <a:bodyPr/>
        <a:lstStyle/>
        <a:p>
          <a:endParaRPr lang="en-GB"/>
        </a:p>
      </dgm:t>
    </dgm:pt>
    <dgm:pt modelId="{E5F9718C-9331-9341-800D-CBB1FFE5B7AC}">
      <dgm:prSet phldrT="[Text]"/>
      <dgm:spPr/>
      <dgm:t>
        <a:bodyPr/>
        <a:lstStyle/>
        <a:p>
          <a:pPr>
            <a:buFont typeface="Arial" panose="020B0604020202020204" pitchFamily="34" charset="0"/>
            <a:buChar char="•"/>
          </a:pPr>
          <a:r>
            <a:rPr lang="en-US" dirty="0"/>
            <a:t>Scant Literature available</a:t>
          </a:r>
          <a:endParaRPr lang="en-GB" dirty="0"/>
        </a:p>
      </dgm:t>
    </dgm:pt>
    <dgm:pt modelId="{02B6F851-1771-5B4B-B271-10051DF77E60}" type="parTrans" cxnId="{D0B9964B-43E1-C646-A465-8C3D7344D2F8}">
      <dgm:prSet/>
      <dgm:spPr/>
      <dgm:t>
        <a:bodyPr/>
        <a:lstStyle/>
        <a:p>
          <a:endParaRPr lang="en-GB"/>
        </a:p>
      </dgm:t>
    </dgm:pt>
    <dgm:pt modelId="{5B8F37FE-9E94-8E4F-B473-5FEA03ABB46B}" type="sibTrans" cxnId="{D0B9964B-43E1-C646-A465-8C3D7344D2F8}">
      <dgm:prSet/>
      <dgm:spPr/>
      <dgm:t>
        <a:bodyPr/>
        <a:lstStyle/>
        <a:p>
          <a:endParaRPr lang="en-GB"/>
        </a:p>
      </dgm:t>
    </dgm:pt>
    <dgm:pt modelId="{AC169792-EE90-7C44-AE16-63410F93AB27}">
      <dgm:prSet/>
      <dgm:spPr/>
      <dgm:t>
        <a:bodyPr/>
        <a:lstStyle/>
        <a:p>
          <a:r>
            <a:rPr lang="en-US" dirty="0"/>
            <a:t>Fragmented care</a:t>
          </a:r>
        </a:p>
      </dgm:t>
    </dgm:pt>
    <dgm:pt modelId="{0D005D29-A52F-904C-8928-1A512CB89C19}" type="parTrans" cxnId="{62F1CD74-B4BF-C744-B9A8-75E070194D58}">
      <dgm:prSet/>
      <dgm:spPr/>
      <dgm:t>
        <a:bodyPr/>
        <a:lstStyle/>
        <a:p>
          <a:endParaRPr lang="en-GB"/>
        </a:p>
      </dgm:t>
    </dgm:pt>
    <dgm:pt modelId="{DB8ECA9F-9511-424C-B305-F424854974A9}" type="sibTrans" cxnId="{62F1CD74-B4BF-C744-B9A8-75E070194D58}">
      <dgm:prSet/>
      <dgm:spPr/>
      <dgm:t>
        <a:bodyPr/>
        <a:lstStyle/>
        <a:p>
          <a:endParaRPr lang="en-GB"/>
        </a:p>
      </dgm:t>
    </dgm:pt>
    <dgm:pt modelId="{7D146F4A-4CBD-D540-BB15-B95B6B6E5CF9}">
      <dgm:prSet/>
      <dgm:spPr/>
      <dgm:t>
        <a:bodyPr/>
        <a:lstStyle/>
        <a:p>
          <a:r>
            <a:rPr lang="en-US" b="1" dirty="0"/>
            <a:t>PPIE</a:t>
          </a:r>
        </a:p>
      </dgm:t>
    </dgm:pt>
    <dgm:pt modelId="{3BD82CEB-7E2C-394E-9890-3281A3322B98}" type="parTrans" cxnId="{5C8D8D46-F814-C447-9C7E-CE380943D127}">
      <dgm:prSet/>
      <dgm:spPr/>
      <dgm:t>
        <a:bodyPr/>
        <a:lstStyle/>
        <a:p>
          <a:endParaRPr lang="en-GB"/>
        </a:p>
      </dgm:t>
    </dgm:pt>
    <dgm:pt modelId="{71CBFF52-8509-3F45-9FDC-3783C1354AE1}" type="sibTrans" cxnId="{5C8D8D46-F814-C447-9C7E-CE380943D127}">
      <dgm:prSet/>
      <dgm:spPr/>
      <dgm:t>
        <a:bodyPr/>
        <a:lstStyle/>
        <a:p>
          <a:endParaRPr lang="en-GB"/>
        </a:p>
      </dgm:t>
    </dgm:pt>
    <dgm:pt modelId="{3606B8F8-0766-A24A-BA06-01CED4BDC33C}">
      <dgm:prSet/>
      <dgm:spPr/>
      <dgm:t>
        <a:bodyPr/>
        <a:lstStyle/>
        <a:p>
          <a:pPr>
            <a:buFont typeface="Arial" panose="020B0604020202020204" pitchFamily="34" charset="0"/>
            <a:buChar char="•"/>
          </a:pPr>
          <a:r>
            <a:rPr lang="en-US"/>
            <a:t>Coordination</a:t>
          </a:r>
          <a:endParaRPr lang="en-GB"/>
        </a:p>
      </dgm:t>
    </dgm:pt>
    <dgm:pt modelId="{B51C5000-6019-3345-9FE7-44DB9C6D3CD0}" type="parTrans" cxnId="{F0BCA993-AD5B-7449-A9A1-12A4FA91EF9B}">
      <dgm:prSet/>
      <dgm:spPr/>
      <dgm:t>
        <a:bodyPr/>
        <a:lstStyle/>
        <a:p>
          <a:endParaRPr lang="en-GB"/>
        </a:p>
      </dgm:t>
    </dgm:pt>
    <dgm:pt modelId="{B06F61E5-0335-0C46-99CF-DB322BA2C9FD}" type="sibTrans" cxnId="{F0BCA993-AD5B-7449-A9A1-12A4FA91EF9B}">
      <dgm:prSet/>
      <dgm:spPr/>
      <dgm:t>
        <a:bodyPr/>
        <a:lstStyle/>
        <a:p>
          <a:endParaRPr lang="en-GB"/>
        </a:p>
      </dgm:t>
    </dgm:pt>
    <dgm:pt modelId="{CA70C65B-A46A-9D46-B689-F3F1A1F58536}">
      <dgm:prSet/>
      <dgm:spPr/>
      <dgm:t>
        <a:bodyPr/>
        <a:lstStyle/>
        <a:p>
          <a:r>
            <a:rPr lang="en-US"/>
            <a:t>Communication</a:t>
          </a:r>
          <a:endParaRPr lang="en-US" dirty="0"/>
        </a:p>
      </dgm:t>
    </dgm:pt>
    <dgm:pt modelId="{73A54106-9606-B74E-9FE0-B6F7183A137D}" type="parTrans" cxnId="{C137FD9F-E312-3749-A706-CD29B7649717}">
      <dgm:prSet/>
      <dgm:spPr/>
      <dgm:t>
        <a:bodyPr/>
        <a:lstStyle/>
        <a:p>
          <a:endParaRPr lang="en-GB"/>
        </a:p>
      </dgm:t>
    </dgm:pt>
    <dgm:pt modelId="{296CCEF6-F116-1A4A-B5D7-EE685031FE8D}" type="sibTrans" cxnId="{C137FD9F-E312-3749-A706-CD29B7649717}">
      <dgm:prSet/>
      <dgm:spPr/>
      <dgm:t>
        <a:bodyPr/>
        <a:lstStyle/>
        <a:p>
          <a:endParaRPr lang="en-GB"/>
        </a:p>
      </dgm:t>
    </dgm:pt>
    <dgm:pt modelId="{DF4E4A30-A194-794F-BDF0-A9212AC91134}">
      <dgm:prSet/>
      <dgm:spPr/>
      <dgm:t>
        <a:bodyPr/>
        <a:lstStyle/>
        <a:p>
          <a:r>
            <a:rPr lang="en-US"/>
            <a:t>Education/ Awareness</a:t>
          </a:r>
          <a:endParaRPr lang="en-US" dirty="0"/>
        </a:p>
      </dgm:t>
    </dgm:pt>
    <dgm:pt modelId="{09B7E50B-43A1-7B4B-91D8-F452DE574C7A}" type="parTrans" cxnId="{00B295B3-D177-8E4A-A2F6-2250E469A1C1}">
      <dgm:prSet/>
      <dgm:spPr/>
      <dgm:t>
        <a:bodyPr/>
        <a:lstStyle/>
        <a:p>
          <a:endParaRPr lang="en-GB"/>
        </a:p>
      </dgm:t>
    </dgm:pt>
    <dgm:pt modelId="{ACDCC26A-60CD-BE46-8B06-FDF4F5506AC9}" type="sibTrans" cxnId="{00B295B3-D177-8E4A-A2F6-2250E469A1C1}">
      <dgm:prSet/>
      <dgm:spPr/>
      <dgm:t>
        <a:bodyPr/>
        <a:lstStyle/>
        <a:p>
          <a:endParaRPr lang="en-GB"/>
        </a:p>
      </dgm:t>
    </dgm:pt>
    <dgm:pt modelId="{61DFE05E-6513-BA45-A48D-6646FA836B77}">
      <dgm:prSet/>
      <dgm:spPr/>
      <dgm:t>
        <a:bodyPr/>
        <a:lstStyle/>
        <a:p>
          <a:r>
            <a:rPr lang="en-US" dirty="0"/>
            <a:t>Operational Performance</a:t>
          </a:r>
        </a:p>
      </dgm:t>
    </dgm:pt>
    <dgm:pt modelId="{9537362B-8573-A243-9B5E-D9692D1DFA60}" type="parTrans" cxnId="{F2144A77-DDDB-7247-8432-1C4191646CBB}">
      <dgm:prSet/>
      <dgm:spPr/>
      <dgm:t>
        <a:bodyPr/>
        <a:lstStyle/>
        <a:p>
          <a:endParaRPr lang="en-GB"/>
        </a:p>
      </dgm:t>
    </dgm:pt>
    <dgm:pt modelId="{4E704DAD-096D-7544-B510-FA9801000D31}" type="sibTrans" cxnId="{F2144A77-DDDB-7247-8432-1C4191646CBB}">
      <dgm:prSet/>
      <dgm:spPr/>
      <dgm:t>
        <a:bodyPr/>
        <a:lstStyle/>
        <a:p>
          <a:endParaRPr lang="en-GB"/>
        </a:p>
      </dgm:t>
    </dgm:pt>
    <dgm:pt modelId="{853E8BFB-2F0D-304C-989A-577739860681}" type="pres">
      <dgm:prSet presAssocID="{41952C0D-A4D4-C84D-94AB-EF0DC24B4202}" presName="linear" presStyleCnt="0">
        <dgm:presLayoutVars>
          <dgm:dir/>
          <dgm:animLvl val="lvl"/>
          <dgm:resizeHandles val="exact"/>
        </dgm:presLayoutVars>
      </dgm:prSet>
      <dgm:spPr/>
    </dgm:pt>
    <dgm:pt modelId="{58FEBC70-B5DA-2940-96EE-834A0FCC4731}" type="pres">
      <dgm:prSet presAssocID="{843024D6-86C9-FA49-A151-A68DAB60FBC0}" presName="parentLin" presStyleCnt="0"/>
      <dgm:spPr/>
    </dgm:pt>
    <dgm:pt modelId="{7DE41F15-81BC-F142-84DE-05A321707F93}" type="pres">
      <dgm:prSet presAssocID="{843024D6-86C9-FA49-A151-A68DAB60FBC0}" presName="parentLeftMargin" presStyleLbl="node1" presStyleIdx="0" presStyleCnt="2"/>
      <dgm:spPr/>
    </dgm:pt>
    <dgm:pt modelId="{6A73888B-E907-1349-8820-68D3F2BCEAAD}" type="pres">
      <dgm:prSet presAssocID="{843024D6-86C9-FA49-A151-A68DAB60FBC0}" presName="parentText" presStyleLbl="node1" presStyleIdx="0" presStyleCnt="2">
        <dgm:presLayoutVars>
          <dgm:chMax val="0"/>
          <dgm:bulletEnabled val="1"/>
        </dgm:presLayoutVars>
      </dgm:prSet>
      <dgm:spPr/>
    </dgm:pt>
    <dgm:pt modelId="{E8AAE819-7C21-AB4B-935A-77484894E2A2}" type="pres">
      <dgm:prSet presAssocID="{843024D6-86C9-FA49-A151-A68DAB60FBC0}" presName="negativeSpace" presStyleCnt="0"/>
      <dgm:spPr/>
    </dgm:pt>
    <dgm:pt modelId="{CE5248A4-E80F-A74C-A519-F53175B77CE9}" type="pres">
      <dgm:prSet presAssocID="{843024D6-86C9-FA49-A151-A68DAB60FBC0}" presName="childText" presStyleLbl="conFgAcc1" presStyleIdx="0" presStyleCnt="2">
        <dgm:presLayoutVars>
          <dgm:bulletEnabled val="1"/>
        </dgm:presLayoutVars>
      </dgm:prSet>
      <dgm:spPr/>
    </dgm:pt>
    <dgm:pt modelId="{24AB38BD-8419-094F-9844-A771940665DD}" type="pres">
      <dgm:prSet presAssocID="{E5E83B24-6089-664C-AD57-353919EBADE7}" presName="spaceBetweenRectangles" presStyleCnt="0"/>
      <dgm:spPr/>
    </dgm:pt>
    <dgm:pt modelId="{7AB35F76-02EA-854B-B3B7-12F26C227930}" type="pres">
      <dgm:prSet presAssocID="{7D146F4A-4CBD-D540-BB15-B95B6B6E5CF9}" presName="parentLin" presStyleCnt="0"/>
      <dgm:spPr/>
    </dgm:pt>
    <dgm:pt modelId="{222AEDDA-7106-8644-B977-40B4518049C1}" type="pres">
      <dgm:prSet presAssocID="{7D146F4A-4CBD-D540-BB15-B95B6B6E5CF9}" presName="parentLeftMargin" presStyleLbl="node1" presStyleIdx="0" presStyleCnt="2"/>
      <dgm:spPr/>
    </dgm:pt>
    <dgm:pt modelId="{26084C08-05F0-7A48-8E05-C0BF05475241}" type="pres">
      <dgm:prSet presAssocID="{7D146F4A-4CBD-D540-BB15-B95B6B6E5CF9}" presName="parentText" presStyleLbl="node1" presStyleIdx="1" presStyleCnt="2">
        <dgm:presLayoutVars>
          <dgm:chMax val="0"/>
          <dgm:bulletEnabled val="1"/>
        </dgm:presLayoutVars>
      </dgm:prSet>
      <dgm:spPr/>
    </dgm:pt>
    <dgm:pt modelId="{2FE39F13-3C0F-8B4E-BE54-A5F1174E8221}" type="pres">
      <dgm:prSet presAssocID="{7D146F4A-4CBD-D540-BB15-B95B6B6E5CF9}" presName="negativeSpace" presStyleCnt="0"/>
      <dgm:spPr/>
    </dgm:pt>
    <dgm:pt modelId="{5201790E-51A2-9546-8A9D-837B400243B5}" type="pres">
      <dgm:prSet presAssocID="{7D146F4A-4CBD-D540-BB15-B95B6B6E5CF9}" presName="childText" presStyleLbl="conFgAcc1" presStyleIdx="1" presStyleCnt="2">
        <dgm:presLayoutVars>
          <dgm:bulletEnabled val="1"/>
        </dgm:presLayoutVars>
      </dgm:prSet>
      <dgm:spPr/>
    </dgm:pt>
  </dgm:ptLst>
  <dgm:cxnLst>
    <dgm:cxn modelId="{D5E6F90A-5BF1-514B-BAA3-7A1EE260315E}" type="presOf" srcId="{843024D6-86C9-FA49-A151-A68DAB60FBC0}" destId="{6A73888B-E907-1349-8820-68D3F2BCEAAD}" srcOrd="1" destOrd="0" presId="urn:microsoft.com/office/officeart/2005/8/layout/list1"/>
    <dgm:cxn modelId="{45710918-EB15-F648-8F0B-65A628BDDB92}" type="presOf" srcId="{AC169792-EE90-7C44-AE16-63410F93AB27}" destId="{CE5248A4-E80F-A74C-A519-F53175B77CE9}" srcOrd="0" destOrd="1" presId="urn:microsoft.com/office/officeart/2005/8/layout/list1"/>
    <dgm:cxn modelId="{081DFE24-3E2A-FF41-AD79-F43D79F8BC53}" type="presOf" srcId="{61DFE05E-6513-BA45-A48D-6646FA836B77}" destId="{5201790E-51A2-9546-8A9D-837B400243B5}" srcOrd="0" destOrd="3" presId="urn:microsoft.com/office/officeart/2005/8/layout/list1"/>
    <dgm:cxn modelId="{AB60ED27-85DB-2542-862C-4D6CB1FFAEF7}" type="presOf" srcId="{E5F9718C-9331-9341-800D-CBB1FFE5B7AC}" destId="{CE5248A4-E80F-A74C-A519-F53175B77CE9}" srcOrd="0" destOrd="0" presId="urn:microsoft.com/office/officeart/2005/8/layout/list1"/>
    <dgm:cxn modelId="{5C8D8D46-F814-C447-9C7E-CE380943D127}" srcId="{41952C0D-A4D4-C84D-94AB-EF0DC24B4202}" destId="{7D146F4A-4CBD-D540-BB15-B95B6B6E5CF9}" srcOrd="1" destOrd="0" parTransId="{3BD82CEB-7E2C-394E-9890-3281A3322B98}" sibTransId="{71CBFF52-8509-3F45-9FDC-3783C1354AE1}"/>
    <dgm:cxn modelId="{9DA8E748-EDE9-8A44-BA8B-AEB3231E33BD}" type="presOf" srcId="{7D146F4A-4CBD-D540-BB15-B95B6B6E5CF9}" destId="{222AEDDA-7106-8644-B977-40B4518049C1}" srcOrd="0" destOrd="0" presId="urn:microsoft.com/office/officeart/2005/8/layout/list1"/>
    <dgm:cxn modelId="{D0B9964B-43E1-C646-A465-8C3D7344D2F8}" srcId="{843024D6-86C9-FA49-A151-A68DAB60FBC0}" destId="{E5F9718C-9331-9341-800D-CBB1FFE5B7AC}" srcOrd="0" destOrd="0" parTransId="{02B6F851-1771-5B4B-B271-10051DF77E60}" sibTransId="{5B8F37FE-9E94-8E4F-B473-5FEA03ABB46B}"/>
    <dgm:cxn modelId="{62F1CD74-B4BF-C744-B9A8-75E070194D58}" srcId="{843024D6-86C9-FA49-A151-A68DAB60FBC0}" destId="{AC169792-EE90-7C44-AE16-63410F93AB27}" srcOrd="1" destOrd="0" parTransId="{0D005D29-A52F-904C-8928-1A512CB89C19}" sibTransId="{DB8ECA9F-9511-424C-B305-F424854974A9}"/>
    <dgm:cxn modelId="{F2144A77-DDDB-7247-8432-1C4191646CBB}" srcId="{7D146F4A-4CBD-D540-BB15-B95B6B6E5CF9}" destId="{61DFE05E-6513-BA45-A48D-6646FA836B77}" srcOrd="3" destOrd="0" parTransId="{9537362B-8573-A243-9B5E-D9692D1DFA60}" sibTransId="{4E704DAD-096D-7544-B510-FA9801000D31}"/>
    <dgm:cxn modelId="{3FDC9F78-42D4-C74B-8F6E-EDA268F9B4F1}" type="presOf" srcId="{DF4E4A30-A194-794F-BDF0-A9212AC91134}" destId="{5201790E-51A2-9546-8A9D-837B400243B5}" srcOrd="0" destOrd="2" presId="urn:microsoft.com/office/officeart/2005/8/layout/list1"/>
    <dgm:cxn modelId="{F9D5337A-7916-CA40-AF14-5D540472EB85}" type="presOf" srcId="{CA70C65B-A46A-9D46-B689-F3F1A1F58536}" destId="{5201790E-51A2-9546-8A9D-837B400243B5}" srcOrd="0" destOrd="1" presId="urn:microsoft.com/office/officeart/2005/8/layout/list1"/>
    <dgm:cxn modelId="{A0073780-9908-AA43-863B-C9357ED0445B}" type="presOf" srcId="{7D146F4A-4CBD-D540-BB15-B95B6B6E5CF9}" destId="{26084C08-05F0-7A48-8E05-C0BF05475241}" srcOrd="1" destOrd="0" presId="urn:microsoft.com/office/officeart/2005/8/layout/list1"/>
    <dgm:cxn modelId="{FC763F8F-B4D0-B541-86C0-FE17747002DD}" type="presOf" srcId="{3606B8F8-0766-A24A-BA06-01CED4BDC33C}" destId="{5201790E-51A2-9546-8A9D-837B400243B5}" srcOrd="0" destOrd="0" presId="urn:microsoft.com/office/officeart/2005/8/layout/list1"/>
    <dgm:cxn modelId="{F0BCA993-AD5B-7449-A9A1-12A4FA91EF9B}" srcId="{7D146F4A-4CBD-D540-BB15-B95B6B6E5CF9}" destId="{3606B8F8-0766-A24A-BA06-01CED4BDC33C}" srcOrd="0" destOrd="0" parTransId="{B51C5000-6019-3345-9FE7-44DB9C6D3CD0}" sibTransId="{B06F61E5-0335-0C46-99CF-DB322BA2C9FD}"/>
    <dgm:cxn modelId="{C137FD9F-E312-3749-A706-CD29B7649717}" srcId="{7D146F4A-4CBD-D540-BB15-B95B6B6E5CF9}" destId="{CA70C65B-A46A-9D46-B689-F3F1A1F58536}" srcOrd="1" destOrd="0" parTransId="{73A54106-9606-B74E-9FE0-B6F7183A137D}" sibTransId="{296CCEF6-F116-1A4A-B5D7-EE685031FE8D}"/>
    <dgm:cxn modelId="{00B295B3-D177-8E4A-A2F6-2250E469A1C1}" srcId="{7D146F4A-4CBD-D540-BB15-B95B6B6E5CF9}" destId="{DF4E4A30-A194-794F-BDF0-A9212AC91134}" srcOrd="2" destOrd="0" parTransId="{09B7E50B-43A1-7B4B-91D8-F452DE574C7A}" sibTransId="{ACDCC26A-60CD-BE46-8B06-FDF4F5506AC9}"/>
    <dgm:cxn modelId="{A140FDCE-1B7F-EF42-A09D-B2648344301B}" srcId="{41952C0D-A4D4-C84D-94AB-EF0DC24B4202}" destId="{843024D6-86C9-FA49-A151-A68DAB60FBC0}" srcOrd="0" destOrd="0" parTransId="{CFDBC0B7-D234-FF4B-8BA0-96B4E4C64C39}" sibTransId="{E5E83B24-6089-664C-AD57-353919EBADE7}"/>
    <dgm:cxn modelId="{3F498AF0-0A77-AA4A-8B46-1045ACB7B9CF}" type="presOf" srcId="{843024D6-86C9-FA49-A151-A68DAB60FBC0}" destId="{7DE41F15-81BC-F142-84DE-05A321707F93}" srcOrd="0" destOrd="0" presId="urn:microsoft.com/office/officeart/2005/8/layout/list1"/>
    <dgm:cxn modelId="{61733CF4-0A79-6048-ABEC-419CCD90C99A}" type="presOf" srcId="{41952C0D-A4D4-C84D-94AB-EF0DC24B4202}" destId="{853E8BFB-2F0D-304C-989A-577739860681}" srcOrd="0" destOrd="0" presId="urn:microsoft.com/office/officeart/2005/8/layout/list1"/>
    <dgm:cxn modelId="{7FF0E675-75A3-6A48-B9E2-5DEEBE084A05}" type="presParOf" srcId="{853E8BFB-2F0D-304C-989A-577739860681}" destId="{58FEBC70-B5DA-2940-96EE-834A0FCC4731}" srcOrd="0" destOrd="0" presId="urn:microsoft.com/office/officeart/2005/8/layout/list1"/>
    <dgm:cxn modelId="{FCD2C7E2-5CBE-7949-95BC-9D996F310C89}" type="presParOf" srcId="{58FEBC70-B5DA-2940-96EE-834A0FCC4731}" destId="{7DE41F15-81BC-F142-84DE-05A321707F93}" srcOrd="0" destOrd="0" presId="urn:microsoft.com/office/officeart/2005/8/layout/list1"/>
    <dgm:cxn modelId="{1B8EA713-3609-C54D-8D4C-0D23DD269DBB}" type="presParOf" srcId="{58FEBC70-B5DA-2940-96EE-834A0FCC4731}" destId="{6A73888B-E907-1349-8820-68D3F2BCEAAD}" srcOrd="1" destOrd="0" presId="urn:microsoft.com/office/officeart/2005/8/layout/list1"/>
    <dgm:cxn modelId="{50C3099F-5865-D943-9684-2D53A6B3501C}" type="presParOf" srcId="{853E8BFB-2F0D-304C-989A-577739860681}" destId="{E8AAE819-7C21-AB4B-935A-77484894E2A2}" srcOrd="1" destOrd="0" presId="urn:microsoft.com/office/officeart/2005/8/layout/list1"/>
    <dgm:cxn modelId="{F342B45E-BF11-E44B-AFC1-2963ADC044A5}" type="presParOf" srcId="{853E8BFB-2F0D-304C-989A-577739860681}" destId="{CE5248A4-E80F-A74C-A519-F53175B77CE9}" srcOrd="2" destOrd="0" presId="urn:microsoft.com/office/officeart/2005/8/layout/list1"/>
    <dgm:cxn modelId="{5B7BEA8F-6EC7-AB49-B821-9D137CD66422}" type="presParOf" srcId="{853E8BFB-2F0D-304C-989A-577739860681}" destId="{24AB38BD-8419-094F-9844-A771940665DD}" srcOrd="3" destOrd="0" presId="urn:microsoft.com/office/officeart/2005/8/layout/list1"/>
    <dgm:cxn modelId="{40FCD1CF-4DFE-484E-B10C-04EC0BE7570B}" type="presParOf" srcId="{853E8BFB-2F0D-304C-989A-577739860681}" destId="{7AB35F76-02EA-854B-B3B7-12F26C227930}" srcOrd="4" destOrd="0" presId="urn:microsoft.com/office/officeart/2005/8/layout/list1"/>
    <dgm:cxn modelId="{FE924D69-A1BF-0A44-9C40-149F572770D4}" type="presParOf" srcId="{7AB35F76-02EA-854B-B3B7-12F26C227930}" destId="{222AEDDA-7106-8644-B977-40B4518049C1}" srcOrd="0" destOrd="0" presId="urn:microsoft.com/office/officeart/2005/8/layout/list1"/>
    <dgm:cxn modelId="{B9775770-0C0E-0B47-BF4A-7FE5914D6C6F}" type="presParOf" srcId="{7AB35F76-02EA-854B-B3B7-12F26C227930}" destId="{26084C08-05F0-7A48-8E05-C0BF05475241}" srcOrd="1" destOrd="0" presId="urn:microsoft.com/office/officeart/2005/8/layout/list1"/>
    <dgm:cxn modelId="{7BDC38BD-15AE-5640-96E8-90165A5E2A82}" type="presParOf" srcId="{853E8BFB-2F0D-304C-989A-577739860681}" destId="{2FE39F13-3C0F-8B4E-BE54-A5F1174E8221}" srcOrd="5" destOrd="0" presId="urn:microsoft.com/office/officeart/2005/8/layout/list1"/>
    <dgm:cxn modelId="{0F35680E-B0A8-0D41-AEDA-93BEF37E86BF}" type="presParOf" srcId="{853E8BFB-2F0D-304C-989A-577739860681}" destId="{5201790E-51A2-9546-8A9D-837B400243B5}"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A58E1F9-DE91-0343-B3D2-4C175E59F06D}" type="doc">
      <dgm:prSet loTypeId="urn:microsoft.com/office/officeart/2005/8/layout/gear1" loCatId="list" qsTypeId="urn:microsoft.com/office/officeart/2005/8/quickstyle/simple1" qsCatId="simple" csTypeId="urn:microsoft.com/office/officeart/2005/8/colors/accent1_2" csCatId="accent1" phldr="1"/>
      <dgm:spPr/>
      <dgm:t>
        <a:bodyPr/>
        <a:lstStyle/>
        <a:p>
          <a:endParaRPr lang="en-GB"/>
        </a:p>
      </dgm:t>
    </dgm:pt>
    <dgm:pt modelId="{E89D1BFA-F07B-8048-8B20-621709D31712}">
      <dgm:prSet custT="1"/>
      <dgm:spPr/>
      <dgm:t>
        <a:bodyPr/>
        <a:lstStyle/>
        <a:p>
          <a:r>
            <a:rPr lang="en-US" sz="1300" dirty="0"/>
            <a:t>Governance: Improve Access Policy</a:t>
          </a:r>
          <a:endParaRPr lang="en-GB" sz="1300" dirty="0"/>
        </a:p>
      </dgm:t>
    </dgm:pt>
    <dgm:pt modelId="{4E9503E6-D2E2-0C41-A88D-A369854A9E8A}" type="parTrans" cxnId="{55B046C4-A528-0549-B0FF-EA1B4AE30B83}">
      <dgm:prSet/>
      <dgm:spPr/>
      <dgm:t>
        <a:bodyPr/>
        <a:lstStyle/>
        <a:p>
          <a:endParaRPr lang="en-GB"/>
        </a:p>
      </dgm:t>
    </dgm:pt>
    <dgm:pt modelId="{6615DC97-D1C5-E243-AE87-B4E2B5DA7CDB}" type="sibTrans" cxnId="{55B046C4-A528-0549-B0FF-EA1B4AE30B83}">
      <dgm:prSet/>
      <dgm:spPr/>
      <dgm:t>
        <a:bodyPr/>
        <a:lstStyle/>
        <a:p>
          <a:endParaRPr lang="en-GB"/>
        </a:p>
      </dgm:t>
    </dgm:pt>
    <dgm:pt modelId="{737ABBF6-96C9-FE4D-9DB0-5DD7D8D95455}">
      <dgm:prSet custT="1"/>
      <dgm:spPr/>
      <dgm:t>
        <a:bodyPr/>
        <a:lstStyle/>
        <a:p>
          <a:r>
            <a:rPr lang="en-US" sz="1800" dirty="0"/>
            <a:t>Changing Capacity and Processes</a:t>
          </a:r>
          <a:endParaRPr lang="en-GB" sz="1800" dirty="0"/>
        </a:p>
      </dgm:t>
    </dgm:pt>
    <dgm:pt modelId="{C80B7D29-EFC9-5649-8607-22ED90840012}" type="parTrans" cxnId="{E6D38234-44CA-644C-9223-83A1E153E74E}">
      <dgm:prSet/>
      <dgm:spPr/>
      <dgm:t>
        <a:bodyPr/>
        <a:lstStyle/>
        <a:p>
          <a:endParaRPr lang="en-GB"/>
        </a:p>
      </dgm:t>
    </dgm:pt>
    <dgm:pt modelId="{F134C67A-A794-3249-9DFD-558BB13D455D}" type="sibTrans" cxnId="{E6D38234-44CA-644C-9223-83A1E153E74E}">
      <dgm:prSet/>
      <dgm:spPr/>
      <dgm:t>
        <a:bodyPr/>
        <a:lstStyle/>
        <a:p>
          <a:endParaRPr lang="en-GB"/>
        </a:p>
      </dgm:t>
    </dgm:pt>
    <dgm:pt modelId="{E276446F-3FCC-AD45-AE57-CFA0A6999728}">
      <dgm:prSet custT="1"/>
      <dgm:spPr/>
      <dgm:t>
        <a:bodyPr/>
        <a:lstStyle/>
        <a:p>
          <a:r>
            <a:rPr lang="en-US" sz="1400" dirty="0"/>
            <a:t>Anecdotal Learning</a:t>
          </a:r>
          <a:endParaRPr lang="en-GB" sz="1400" dirty="0"/>
        </a:p>
      </dgm:t>
    </dgm:pt>
    <dgm:pt modelId="{6407F33C-C864-A14F-919E-B1306D192619}" type="parTrans" cxnId="{3ACE37D4-BA0D-A14E-A8B1-B1C26E24545B}">
      <dgm:prSet/>
      <dgm:spPr/>
      <dgm:t>
        <a:bodyPr/>
        <a:lstStyle/>
        <a:p>
          <a:endParaRPr lang="en-GB"/>
        </a:p>
      </dgm:t>
    </dgm:pt>
    <dgm:pt modelId="{B208322E-807C-E946-B867-E0392D6869C4}" type="sibTrans" cxnId="{3ACE37D4-BA0D-A14E-A8B1-B1C26E24545B}">
      <dgm:prSet/>
      <dgm:spPr/>
      <dgm:t>
        <a:bodyPr/>
        <a:lstStyle/>
        <a:p>
          <a:endParaRPr lang="en-GB"/>
        </a:p>
      </dgm:t>
    </dgm:pt>
    <dgm:pt modelId="{653B0949-8BEE-6D48-A281-7E83C0742C6E}" type="pres">
      <dgm:prSet presAssocID="{9A58E1F9-DE91-0343-B3D2-4C175E59F06D}" presName="composite" presStyleCnt="0">
        <dgm:presLayoutVars>
          <dgm:chMax val="3"/>
          <dgm:animLvl val="lvl"/>
          <dgm:resizeHandles val="exact"/>
        </dgm:presLayoutVars>
      </dgm:prSet>
      <dgm:spPr/>
    </dgm:pt>
    <dgm:pt modelId="{E58CA305-F126-E344-AF9A-4F928996604C}" type="pres">
      <dgm:prSet presAssocID="{737ABBF6-96C9-FE4D-9DB0-5DD7D8D95455}" presName="gear1" presStyleLbl="node1" presStyleIdx="0" presStyleCnt="3">
        <dgm:presLayoutVars>
          <dgm:chMax val="1"/>
          <dgm:bulletEnabled val="1"/>
        </dgm:presLayoutVars>
      </dgm:prSet>
      <dgm:spPr/>
    </dgm:pt>
    <dgm:pt modelId="{DF4AA34A-8453-134A-9858-75657580C61D}" type="pres">
      <dgm:prSet presAssocID="{737ABBF6-96C9-FE4D-9DB0-5DD7D8D95455}" presName="gear1srcNode" presStyleLbl="node1" presStyleIdx="0" presStyleCnt="3"/>
      <dgm:spPr/>
    </dgm:pt>
    <dgm:pt modelId="{5B1B1EF4-EB29-1F4B-95E4-C0B80C3340A4}" type="pres">
      <dgm:prSet presAssocID="{737ABBF6-96C9-FE4D-9DB0-5DD7D8D95455}" presName="gear1dstNode" presStyleLbl="node1" presStyleIdx="0" presStyleCnt="3"/>
      <dgm:spPr/>
    </dgm:pt>
    <dgm:pt modelId="{8BB6AE43-7143-704A-B049-6220947A6A3C}" type="pres">
      <dgm:prSet presAssocID="{E89D1BFA-F07B-8048-8B20-621709D31712}" presName="gear2" presStyleLbl="node1" presStyleIdx="1" presStyleCnt="3">
        <dgm:presLayoutVars>
          <dgm:chMax val="1"/>
          <dgm:bulletEnabled val="1"/>
        </dgm:presLayoutVars>
      </dgm:prSet>
      <dgm:spPr/>
    </dgm:pt>
    <dgm:pt modelId="{A06721D5-AF72-7345-AC71-A0FB3838C7CC}" type="pres">
      <dgm:prSet presAssocID="{E89D1BFA-F07B-8048-8B20-621709D31712}" presName="gear2srcNode" presStyleLbl="node1" presStyleIdx="1" presStyleCnt="3"/>
      <dgm:spPr/>
    </dgm:pt>
    <dgm:pt modelId="{3F2F6D3D-840F-5049-8BEA-A148DD0F2A27}" type="pres">
      <dgm:prSet presAssocID="{E89D1BFA-F07B-8048-8B20-621709D31712}" presName="gear2dstNode" presStyleLbl="node1" presStyleIdx="1" presStyleCnt="3"/>
      <dgm:spPr/>
    </dgm:pt>
    <dgm:pt modelId="{4098028E-538F-E746-A7FD-D7217F55E9C7}" type="pres">
      <dgm:prSet presAssocID="{E276446F-3FCC-AD45-AE57-CFA0A6999728}" presName="gear3" presStyleLbl="node1" presStyleIdx="2" presStyleCnt="3"/>
      <dgm:spPr/>
    </dgm:pt>
    <dgm:pt modelId="{724229EA-7827-DE4F-8709-D1E1349558EE}" type="pres">
      <dgm:prSet presAssocID="{E276446F-3FCC-AD45-AE57-CFA0A6999728}" presName="gear3tx" presStyleLbl="node1" presStyleIdx="2" presStyleCnt="3">
        <dgm:presLayoutVars>
          <dgm:chMax val="1"/>
          <dgm:bulletEnabled val="1"/>
        </dgm:presLayoutVars>
      </dgm:prSet>
      <dgm:spPr/>
    </dgm:pt>
    <dgm:pt modelId="{6C55FBE1-D74F-CA44-A991-4311B6EFC224}" type="pres">
      <dgm:prSet presAssocID="{E276446F-3FCC-AD45-AE57-CFA0A6999728}" presName="gear3srcNode" presStyleLbl="node1" presStyleIdx="2" presStyleCnt="3"/>
      <dgm:spPr/>
    </dgm:pt>
    <dgm:pt modelId="{54BADA7F-4473-A645-BE63-77DBB0076407}" type="pres">
      <dgm:prSet presAssocID="{E276446F-3FCC-AD45-AE57-CFA0A6999728}" presName="gear3dstNode" presStyleLbl="node1" presStyleIdx="2" presStyleCnt="3"/>
      <dgm:spPr/>
    </dgm:pt>
    <dgm:pt modelId="{07564569-A039-AA4F-A23B-34DE2043094E}" type="pres">
      <dgm:prSet presAssocID="{F134C67A-A794-3249-9DFD-558BB13D455D}" presName="connector1" presStyleLbl="sibTrans2D1" presStyleIdx="0" presStyleCnt="3"/>
      <dgm:spPr/>
    </dgm:pt>
    <dgm:pt modelId="{1FA23D35-B5B2-0847-ADCD-634464AE7B26}" type="pres">
      <dgm:prSet presAssocID="{6615DC97-D1C5-E243-AE87-B4E2B5DA7CDB}" presName="connector2" presStyleLbl="sibTrans2D1" presStyleIdx="1" presStyleCnt="3"/>
      <dgm:spPr/>
    </dgm:pt>
    <dgm:pt modelId="{6856765B-5997-2A4B-B2CC-4254147E3A39}" type="pres">
      <dgm:prSet presAssocID="{B208322E-807C-E946-B867-E0392D6869C4}" presName="connector3" presStyleLbl="sibTrans2D1" presStyleIdx="2" presStyleCnt="3"/>
      <dgm:spPr/>
    </dgm:pt>
  </dgm:ptLst>
  <dgm:cxnLst>
    <dgm:cxn modelId="{C2494701-7CBA-984D-9132-DA64FE2EF469}" type="presOf" srcId="{737ABBF6-96C9-FE4D-9DB0-5DD7D8D95455}" destId="{5B1B1EF4-EB29-1F4B-95E4-C0B80C3340A4}" srcOrd="2" destOrd="0" presId="urn:microsoft.com/office/officeart/2005/8/layout/gear1"/>
    <dgm:cxn modelId="{AADF8F1A-6E52-554C-B933-89D042820F9E}" type="presOf" srcId="{F134C67A-A794-3249-9DFD-558BB13D455D}" destId="{07564569-A039-AA4F-A23B-34DE2043094E}" srcOrd="0" destOrd="0" presId="urn:microsoft.com/office/officeart/2005/8/layout/gear1"/>
    <dgm:cxn modelId="{A9BB8422-04AB-A944-BFCB-01C1C44BB6EA}" type="presOf" srcId="{6615DC97-D1C5-E243-AE87-B4E2B5DA7CDB}" destId="{1FA23D35-B5B2-0847-ADCD-634464AE7B26}" srcOrd="0" destOrd="0" presId="urn:microsoft.com/office/officeart/2005/8/layout/gear1"/>
    <dgm:cxn modelId="{E6D38234-44CA-644C-9223-83A1E153E74E}" srcId="{9A58E1F9-DE91-0343-B3D2-4C175E59F06D}" destId="{737ABBF6-96C9-FE4D-9DB0-5DD7D8D95455}" srcOrd="0" destOrd="0" parTransId="{C80B7D29-EFC9-5649-8607-22ED90840012}" sibTransId="{F134C67A-A794-3249-9DFD-558BB13D455D}"/>
    <dgm:cxn modelId="{86622D46-2C3D-A14F-8795-BFCD3F3A9AE3}" type="presOf" srcId="{E276446F-3FCC-AD45-AE57-CFA0A6999728}" destId="{724229EA-7827-DE4F-8709-D1E1349558EE}" srcOrd="1" destOrd="0" presId="urn:microsoft.com/office/officeart/2005/8/layout/gear1"/>
    <dgm:cxn modelId="{DA11FB51-9E8D-964B-AF00-110591DB7D49}" type="presOf" srcId="{737ABBF6-96C9-FE4D-9DB0-5DD7D8D95455}" destId="{DF4AA34A-8453-134A-9858-75657580C61D}" srcOrd="1" destOrd="0" presId="urn:microsoft.com/office/officeart/2005/8/layout/gear1"/>
    <dgm:cxn modelId="{57192E55-2FE1-B54D-BD17-D41DE6023337}" type="presOf" srcId="{E276446F-3FCC-AD45-AE57-CFA0A6999728}" destId="{6C55FBE1-D74F-CA44-A991-4311B6EFC224}" srcOrd="2" destOrd="0" presId="urn:microsoft.com/office/officeart/2005/8/layout/gear1"/>
    <dgm:cxn modelId="{6B58EA5A-D020-C149-8705-D97C3D9BEEAE}" type="presOf" srcId="{737ABBF6-96C9-FE4D-9DB0-5DD7D8D95455}" destId="{E58CA305-F126-E344-AF9A-4F928996604C}" srcOrd="0" destOrd="0" presId="urn:microsoft.com/office/officeart/2005/8/layout/gear1"/>
    <dgm:cxn modelId="{80EC6D5C-1A10-A347-96FE-33BB299D8383}" type="presOf" srcId="{E89D1BFA-F07B-8048-8B20-621709D31712}" destId="{A06721D5-AF72-7345-AC71-A0FB3838C7CC}" srcOrd="1" destOrd="0" presId="urn:microsoft.com/office/officeart/2005/8/layout/gear1"/>
    <dgm:cxn modelId="{8FAEC96F-4CE5-AF40-ADDA-8DFB27F2AC23}" type="presOf" srcId="{E89D1BFA-F07B-8048-8B20-621709D31712}" destId="{3F2F6D3D-840F-5049-8BEA-A148DD0F2A27}" srcOrd="2" destOrd="0" presId="urn:microsoft.com/office/officeart/2005/8/layout/gear1"/>
    <dgm:cxn modelId="{30563490-83AE-A04E-9D50-DF4E2C6918AF}" type="presOf" srcId="{E276446F-3FCC-AD45-AE57-CFA0A6999728}" destId="{4098028E-538F-E746-A7FD-D7217F55E9C7}" srcOrd="0" destOrd="0" presId="urn:microsoft.com/office/officeart/2005/8/layout/gear1"/>
    <dgm:cxn modelId="{93342E9A-0229-DE47-AB6D-E769473D3E6B}" type="presOf" srcId="{B208322E-807C-E946-B867-E0392D6869C4}" destId="{6856765B-5997-2A4B-B2CC-4254147E3A39}" srcOrd="0" destOrd="0" presId="urn:microsoft.com/office/officeart/2005/8/layout/gear1"/>
    <dgm:cxn modelId="{5ED6F0BB-97E6-B04F-96CD-12CE0186BBE8}" type="presOf" srcId="{E89D1BFA-F07B-8048-8B20-621709D31712}" destId="{8BB6AE43-7143-704A-B049-6220947A6A3C}" srcOrd="0" destOrd="0" presId="urn:microsoft.com/office/officeart/2005/8/layout/gear1"/>
    <dgm:cxn modelId="{55B046C4-A528-0549-B0FF-EA1B4AE30B83}" srcId="{9A58E1F9-DE91-0343-B3D2-4C175E59F06D}" destId="{E89D1BFA-F07B-8048-8B20-621709D31712}" srcOrd="1" destOrd="0" parTransId="{4E9503E6-D2E2-0C41-A88D-A369854A9E8A}" sibTransId="{6615DC97-D1C5-E243-AE87-B4E2B5DA7CDB}"/>
    <dgm:cxn modelId="{3ACE37D4-BA0D-A14E-A8B1-B1C26E24545B}" srcId="{9A58E1F9-DE91-0343-B3D2-4C175E59F06D}" destId="{E276446F-3FCC-AD45-AE57-CFA0A6999728}" srcOrd="2" destOrd="0" parTransId="{6407F33C-C864-A14F-919E-B1306D192619}" sibTransId="{B208322E-807C-E946-B867-E0392D6869C4}"/>
    <dgm:cxn modelId="{0A82CCD6-9205-4040-AFF7-147B0E212BC3}" type="presOf" srcId="{E276446F-3FCC-AD45-AE57-CFA0A6999728}" destId="{54BADA7F-4473-A645-BE63-77DBB0076407}" srcOrd="3" destOrd="0" presId="urn:microsoft.com/office/officeart/2005/8/layout/gear1"/>
    <dgm:cxn modelId="{130FD1E3-7E92-D642-A3F2-307236E42045}" type="presOf" srcId="{9A58E1F9-DE91-0343-B3D2-4C175E59F06D}" destId="{653B0949-8BEE-6D48-A281-7E83C0742C6E}" srcOrd="0" destOrd="0" presId="urn:microsoft.com/office/officeart/2005/8/layout/gear1"/>
    <dgm:cxn modelId="{F5177CBC-0378-D546-A8FD-BBFEDB3784CC}" type="presParOf" srcId="{653B0949-8BEE-6D48-A281-7E83C0742C6E}" destId="{E58CA305-F126-E344-AF9A-4F928996604C}" srcOrd="0" destOrd="0" presId="urn:microsoft.com/office/officeart/2005/8/layout/gear1"/>
    <dgm:cxn modelId="{E5CDE829-06B0-7547-A07F-43366079D5E1}" type="presParOf" srcId="{653B0949-8BEE-6D48-A281-7E83C0742C6E}" destId="{DF4AA34A-8453-134A-9858-75657580C61D}" srcOrd="1" destOrd="0" presId="urn:microsoft.com/office/officeart/2005/8/layout/gear1"/>
    <dgm:cxn modelId="{FF97D23C-D9C9-0A4F-B891-89EBCCA37332}" type="presParOf" srcId="{653B0949-8BEE-6D48-A281-7E83C0742C6E}" destId="{5B1B1EF4-EB29-1F4B-95E4-C0B80C3340A4}" srcOrd="2" destOrd="0" presId="urn:microsoft.com/office/officeart/2005/8/layout/gear1"/>
    <dgm:cxn modelId="{96493FFF-5B93-5541-A4C1-84D63F68520C}" type="presParOf" srcId="{653B0949-8BEE-6D48-A281-7E83C0742C6E}" destId="{8BB6AE43-7143-704A-B049-6220947A6A3C}" srcOrd="3" destOrd="0" presId="urn:microsoft.com/office/officeart/2005/8/layout/gear1"/>
    <dgm:cxn modelId="{C44E8D2E-3E57-5E43-87C6-0CB62B1EB6FC}" type="presParOf" srcId="{653B0949-8BEE-6D48-A281-7E83C0742C6E}" destId="{A06721D5-AF72-7345-AC71-A0FB3838C7CC}" srcOrd="4" destOrd="0" presId="urn:microsoft.com/office/officeart/2005/8/layout/gear1"/>
    <dgm:cxn modelId="{CCC6745D-B80F-DD43-B4FD-C613B8538213}" type="presParOf" srcId="{653B0949-8BEE-6D48-A281-7E83C0742C6E}" destId="{3F2F6D3D-840F-5049-8BEA-A148DD0F2A27}" srcOrd="5" destOrd="0" presId="urn:microsoft.com/office/officeart/2005/8/layout/gear1"/>
    <dgm:cxn modelId="{D27336D6-FFC2-6D45-A11E-BA562472A5D6}" type="presParOf" srcId="{653B0949-8BEE-6D48-A281-7E83C0742C6E}" destId="{4098028E-538F-E746-A7FD-D7217F55E9C7}" srcOrd="6" destOrd="0" presId="urn:microsoft.com/office/officeart/2005/8/layout/gear1"/>
    <dgm:cxn modelId="{AA7E578B-07B7-5C4E-868F-A66189F81655}" type="presParOf" srcId="{653B0949-8BEE-6D48-A281-7E83C0742C6E}" destId="{724229EA-7827-DE4F-8709-D1E1349558EE}" srcOrd="7" destOrd="0" presId="urn:microsoft.com/office/officeart/2005/8/layout/gear1"/>
    <dgm:cxn modelId="{0362561E-844F-524C-BCE0-C34812FE1784}" type="presParOf" srcId="{653B0949-8BEE-6D48-A281-7E83C0742C6E}" destId="{6C55FBE1-D74F-CA44-A991-4311B6EFC224}" srcOrd="8" destOrd="0" presId="urn:microsoft.com/office/officeart/2005/8/layout/gear1"/>
    <dgm:cxn modelId="{D6F6E5A1-C71C-5740-B4BD-3685E683B768}" type="presParOf" srcId="{653B0949-8BEE-6D48-A281-7E83C0742C6E}" destId="{54BADA7F-4473-A645-BE63-77DBB0076407}" srcOrd="9" destOrd="0" presId="urn:microsoft.com/office/officeart/2005/8/layout/gear1"/>
    <dgm:cxn modelId="{8D1956BB-1845-7941-B91E-BD4455C3315A}" type="presParOf" srcId="{653B0949-8BEE-6D48-A281-7E83C0742C6E}" destId="{07564569-A039-AA4F-A23B-34DE2043094E}" srcOrd="10" destOrd="0" presId="urn:microsoft.com/office/officeart/2005/8/layout/gear1"/>
    <dgm:cxn modelId="{E6F8BDB8-FB15-C645-93E9-E2A877709FF5}" type="presParOf" srcId="{653B0949-8BEE-6D48-A281-7E83C0742C6E}" destId="{1FA23D35-B5B2-0847-ADCD-634464AE7B26}" srcOrd="11" destOrd="0" presId="urn:microsoft.com/office/officeart/2005/8/layout/gear1"/>
    <dgm:cxn modelId="{CEBCBEF6-DD01-BD4E-A8AC-DFD6D2E23D83}" type="presParOf" srcId="{653B0949-8BEE-6D48-A281-7E83C0742C6E}" destId="{6856765B-5997-2A4B-B2CC-4254147E3A39}"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A79D6F5-67DD-EB43-8CFE-94EB2C3160F4}" type="doc">
      <dgm:prSet loTypeId="urn:microsoft.com/office/officeart/2005/8/layout/list1" loCatId="list" qsTypeId="urn:microsoft.com/office/officeart/2005/8/quickstyle/simple5" qsCatId="simple" csTypeId="urn:microsoft.com/office/officeart/2005/8/colors/accent1_4" csCatId="accent1" phldr="1"/>
      <dgm:spPr/>
      <dgm:t>
        <a:bodyPr/>
        <a:lstStyle/>
        <a:p>
          <a:endParaRPr lang="en-GB"/>
        </a:p>
      </dgm:t>
    </dgm:pt>
    <dgm:pt modelId="{296E30F7-D2F9-DA46-B4DC-FF5F7A12AB77}">
      <dgm:prSet phldrT="[Text]"/>
      <dgm:spPr/>
      <dgm:t>
        <a:bodyPr/>
        <a:lstStyle/>
        <a:p>
          <a:pPr>
            <a:buFont typeface="+mj-lt"/>
            <a:buAutoNum type="arabicPeriod"/>
          </a:pPr>
          <a:r>
            <a:rPr lang="en-GB" b="1" i="0" dirty="0">
              <a:effectLst/>
              <a:latin typeface="freight-text-pro"/>
            </a:rPr>
            <a:t>PPIE</a:t>
          </a:r>
          <a:endParaRPr lang="en-GB" dirty="0"/>
        </a:p>
      </dgm:t>
    </dgm:pt>
    <dgm:pt modelId="{64E231FC-7449-C644-915A-CF732C4FCF77}" type="parTrans" cxnId="{A237ADAA-E22F-EF41-B368-C2D474AB3C0A}">
      <dgm:prSet/>
      <dgm:spPr/>
      <dgm:t>
        <a:bodyPr/>
        <a:lstStyle/>
        <a:p>
          <a:endParaRPr lang="en-GB"/>
        </a:p>
      </dgm:t>
    </dgm:pt>
    <dgm:pt modelId="{5AAF7CF2-D063-CF49-9488-92FDB4416010}" type="sibTrans" cxnId="{A237ADAA-E22F-EF41-B368-C2D474AB3C0A}">
      <dgm:prSet/>
      <dgm:spPr/>
      <dgm:t>
        <a:bodyPr/>
        <a:lstStyle/>
        <a:p>
          <a:endParaRPr lang="en-GB"/>
        </a:p>
      </dgm:t>
    </dgm:pt>
    <dgm:pt modelId="{BBDBD063-D554-7C45-8A4A-302AD70A3409}">
      <dgm:prSet/>
      <dgm:spPr/>
      <dgm:t>
        <a:bodyPr/>
        <a:lstStyle/>
        <a:p>
          <a:r>
            <a:rPr lang="en-GB" b="1" i="0" dirty="0">
              <a:effectLst/>
              <a:latin typeface="freight-text-pro"/>
            </a:rPr>
            <a:t>Capacity</a:t>
          </a:r>
          <a:endParaRPr lang="en-GB" b="0" i="0" dirty="0">
            <a:effectLst/>
            <a:latin typeface="freight-text-pro"/>
          </a:endParaRPr>
        </a:p>
      </dgm:t>
    </dgm:pt>
    <dgm:pt modelId="{02A05A31-68FB-4840-BE2B-FD6E9F519F37}" type="parTrans" cxnId="{B5FAEF23-FE64-6845-BC37-B8C44D0C6BC8}">
      <dgm:prSet/>
      <dgm:spPr/>
      <dgm:t>
        <a:bodyPr/>
        <a:lstStyle/>
        <a:p>
          <a:endParaRPr lang="en-GB"/>
        </a:p>
      </dgm:t>
    </dgm:pt>
    <dgm:pt modelId="{D82E0B2B-41BB-004A-B632-065846667C15}" type="sibTrans" cxnId="{B5FAEF23-FE64-6845-BC37-B8C44D0C6BC8}">
      <dgm:prSet/>
      <dgm:spPr/>
      <dgm:t>
        <a:bodyPr/>
        <a:lstStyle/>
        <a:p>
          <a:endParaRPr lang="en-GB"/>
        </a:p>
      </dgm:t>
    </dgm:pt>
    <dgm:pt modelId="{B50408C9-6F81-9E42-B350-578D15742420}">
      <dgm:prSet/>
      <dgm:spPr/>
      <dgm:t>
        <a:bodyPr/>
        <a:lstStyle/>
        <a:p>
          <a:r>
            <a:rPr lang="en-GB" b="1" i="0" dirty="0">
              <a:effectLst/>
              <a:latin typeface="freight-text-pro"/>
            </a:rPr>
            <a:t>Patient Journey</a:t>
          </a:r>
        </a:p>
      </dgm:t>
    </dgm:pt>
    <dgm:pt modelId="{5F7355B7-FF83-D942-A133-2C3281076A21}" type="parTrans" cxnId="{7FC5818A-EBB7-2444-B0EC-5FE288C0C6B4}">
      <dgm:prSet/>
      <dgm:spPr/>
      <dgm:t>
        <a:bodyPr/>
        <a:lstStyle/>
        <a:p>
          <a:endParaRPr lang="en-GB"/>
        </a:p>
      </dgm:t>
    </dgm:pt>
    <dgm:pt modelId="{D1EF85FD-F3BC-E344-9A2F-C98411F097E8}" type="sibTrans" cxnId="{7FC5818A-EBB7-2444-B0EC-5FE288C0C6B4}">
      <dgm:prSet/>
      <dgm:spPr/>
      <dgm:t>
        <a:bodyPr/>
        <a:lstStyle/>
        <a:p>
          <a:endParaRPr lang="en-GB"/>
        </a:p>
      </dgm:t>
    </dgm:pt>
    <dgm:pt modelId="{76EE841A-5415-1044-A55D-31DDF6D6A1AD}">
      <dgm:prSet/>
      <dgm:spPr/>
      <dgm:t>
        <a:bodyPr/>
        <a:lstStyle/>
        <a:p>
          <a:r>
            <a:rPr lang="en-GB" b="0" i="0" dirty="0">
              <a:effectLst/>
              <a:latin typeface="freight-text-pro"/>
            </a:rPr>
            <a:t>Attempt with increasing GA MRI list but not enough patients if you slot them in</a:t>
          </a:r>
        </a:p>
      </dgm:t>
    </dgm:pt>
    <dgm:pt modelId="{E3028463-381F-5B48-9C0E-B3E8CD091B8A}" type="parTrans" cxnId="{69D4F66F-BF4F-674C-BB31-9C64C61EA9AF}">
      <dgm:prSet/>
      <dgm:spPr/>
      <dgm:t>
        <a:bodyPr/>
        <a:lstStyle/>
        <a:p>
          <a:endParaRPr lang="en-GB"/>
        </a:p>
      </dgm:t>
    </dgm:pt>
    <dgm:pt modelId="{B90E212E-5A13-5841-ADF1-B30319651108}" type="sibTrans" cxnId="{69D4F66F-BF4F-674C-BB31-9C64C61EA9AF}">
      <dgm:prSet/>
      <dgm:spPr/>
      <dgm:t>
        <a:bodyPr/>
        <a:lstStyle/>
        <a:p>
          <a:endParaRPr lang="en-GB"/>
        </a:p>
      </dgm:t>
    </dgm:pt>
    <dgm:pt modelId="{20EC4661-633C-9548-8A4D-EDC173940992}">
      <dgm:prSet/>
      <dgm:spPr/>
      <dgm:t>
        <a:bodyPr/>
        <a:lstStyle/>
        <a:p>
          <a:r>
            <a:rPr lang="en-GB" b="0" i="0" dirty="0">
              <a:effectLst/>
              <a:latin typeface="freight-text-pro"/>
            </a:rPr>
            <a:t>Transport, equipment, best interest meeting, legal frameworks</a:t>
          </a:r>
        </a:p>
      </dgm:t>
    </dgm:pt>
    <dgm:pt modelId="{68CA1346-59B9-1A47-91B8-A2B285D3840E}" type="parTrans" cxnId="{8C8254E4-E9AD-044C-8314-999622CFF200}">
      <dgm:prSet/>
      <dgm:spPr/>
      <dgm:t>
        <a:bodyPr/>
        <a:lstStyle/>
        <a:p>
          <a:endParaRPr lang="en-GB"/>
        </a:p>
      </dgm:t>
    </dgm:pt>
    <dgm:pt modelId="{5B69260D-0535-0446-8363-73788FD6D0B1}" type="sibTrans" cxnId="{8C8254E4-E9AD-044C-8314-999622CFF200}">
      <dgm:prSet/>
      <dgm:spPr/>
      <dgm:t>
        <a:bodyPr/>
        <a:lstStyle/>
        <a:p>
          <a:endParaRPr lang="en-GB"/>
        </a:p>
      </dgm:t>
    </dgm:pt>
    <dgm:pt modelId="{4AED978C-F1F2-C941-BA42-47D67249F3A3}">
      <dgm:prSet phldrT="[Text]"/>
      <dgm:spPr/>
      <dgm:t>
        <a:bodyPr/>
        <a:lstStyle/>
        <a:p>
          <a:pPr>
            <a:buFont typeface="Arial" panose="020B0604020202020204" pitchFamily="34" charset="0"/>
            <a:buChar char="•"/>
          </a:pPr>
          <a:r>
            <a:rPr lang="en-GB" dirty="0"/>
            <a:t>Understanding that they are on the waiting list</a:t>
          </a:r>
        </a:p>
      </dgm:t>
    </dgm:pt>
    <dgm:pt modelId="{58F4D979-5131-1046-8734-D2B7F9C766DA}" type="sibTrans" cxnId="{47A0BB15-AC71-8042-8B5C-35C5E09B1C46}">
      <dgm:prSet/>
      <dgm:spPr/>
      <dgm:t>
        <a:bodyPr/>
        <a:lstStyle/>
        <a:p>
          <a:endParaRPr lang="en-GB"/>
        </a:p>
      </dgm:t>
    </dgm:pt>
    <dgm:pt modelId="{A12D30D6-4751-BF40-8D54-0BB33BB07242}" type="parTrans" cxnId="{47A0BB15-AC71-8042-8B5C-35C5E09B1C46}">
      <dgm:prSet/>
      <dgm:spPr/>
      <dgm:t>
        <a:bodyPr/>
        <a:lstStyle/>
        <a:p>
          <a:endParaRPr lang="en-GB"/>
        </a:p>
      </dgm:t>
    </dgm:pt>
    <dgm:pt modelId="{600360A0-5D83-2A47-86C6-F6C474382B7D}">
      <dgm:prSet phldrT="[Text]"/>
      <dgm:spPr/>
      <dgm:t>
        <a:bodyPr/>
        <a:lstStyle/>
        <a:p>
          <a:pPr>
            <a:buFont typeface="Arial" panose="020B0604020202020204" pitchFamily="34" charset="0"/>
            <a:buChar char="•"/>
          </a:pPr>
          <a:r>
            <a:rPr lang="en-GB" dirty="0"/>
            <a:t>Lack of understanding by staff on how to work with patients with LD</a:t>
          </a:r>
        </a:p>
      </dgm:t>
    </dgm:pt>
    <dgm:pt modelId="{E11A2D20-EF8B-6C4C-9BE8-A5CF1B08D13C}" type="parTrans" cxnId="{285A5DD1-0C45-8F48-9AF4-B03A80F41B7E}">
      <dgm:prSet/>
      <dgm:spPr/>
      <dgm:t>
        <a:bodyPr/>
        <a:lstStyle/>
        <a:p>
          <a:endParaRPr lang="en-GB"/>
        </a:p>
      </dgm:t>
    </dgm:pt>
    <dgm:pt modelId="{A037150F-3E37-9346-B14D-932F54059B07}" type="sibTrans" cxnId="{285A5DD1-0C45-8F48-9AF4-B03A80F41B7E}">
      <dgm:prSet/>
      <dgm:spPr/>
      <dgm:t>
        <a:bodyPr/>
        <a:lstStyle/>
        <a:p>
          <a:endParaRPr lang="en-GB"/>
        </a:p>
      </dgm:t>
    </dgm:pt>
    <dgm:pt modelId="{9EECF609-BF53-DD4D-8B73-25A687C76227}">
      <dgm:prSet phldrT="[Text]"/>
      <dgm:spPr/>
      <dgm:t>
        <a:bodyPr/>
        <a:lstStyle/>
        <a:p>
          <a:pPr>
            <a:buFont typeface="Arial" panose="020B0604020202020204" pitchFamily="34" charset="0"/>
            <a:buChar char="•"/>
          </a:pPr>
          <a:r>
            <a:rPr lang="en-GB" dirty="0"/>
            <a:t>Lack of Acknowledgement of repeated traumas/ Hospital Passports </a:t>
          </a:r>
        </a:p>
      </dgm:t>
    </dgm:pt>
    <dgm:pt modelId="{A40E1F2B-32A2-4140-9081-68B3EE596739}" type="parTrans" cxnId="{DA13A825-543A-C74D-A751-DB01D144BB4F}">
      <dgm:prSet/>
      <dgm:spPr/>
      <dgm:t>
        <a:bodyPr/>
        <a:lstStyle/>
        <a:p>
          <a:endParaRPr lang="en-GB"/>
        </a:p>
      </dgm:t>
    </dgm:pt>
    <dgm:pt modelId="{2D21D23A-3652-9548-8534-6477A30BDCB7}" type="sibTrans" cxnId="{DA13A825-543A-C74D-A751-DB01D144BB4F}">
      <dgm:prSet/>
      <dgm:spPr/>
      <dgm:t>
        <a:bodyPr/>
        <a:lstStyle/>
        <a:p>
          <a:endParaRPr lang="en-GB"/>
        </a:p>
      </dgm:t>
    </dgm:pt>
    <dgm:pt modelId="{F47DD98D-0F3E-934D-8B7E-B9F17F147173}">
      <dgm:prSet/>
      <dgm:spPr/>
      <dgm:t>
        <a:bodyPr/>
        <a:lstStyle/>
        <a:p>
          <a:r>
            <a:rPr lang="en-GB" b="0" i="0" dirty="0">
              <a:effectLst/>
              <a:latin typeface="freight-text-pro"/>
            </a:rPr>
            <a:t>Multiple appointments together </a:t>
          </a:r>
        </a:p>
      </dgm:t>
    </dgm:pt>
    <dgm:pt modelId="{625E7E8E-A2B1-324B-AAEE-918D17BF02F3}" type="parTrans" cxnId="{5E2A0C0E-265B-8D4D-9CE7-292C5E6D844E}">
      <dgm:prSet/>
      <dgm:spPr/>
      <dgm:t>
        <a:bodyPr/>
        <a:lstStyle/>
        <a:p>
          <a:endParaRPr lang="en-GB"/>
        </a:p>
      </dgm:t>
    </dgm:pt>
    <dgm:pt modelId="{B7F341C2-357B-954B-B842-199B2EC6C78D}" type="sibTrans" cxnId="{5E2A0C0E-265B-8D4D-9CE7-292C5E6D844E}">
      <dgm:prSet/>
      <dgm:spPr/>
      <dgm:t>
        <a:bodyPr/>
        <a:lstStyle/>
        <a:p>
          <a:endParaRPr lang="en-GB"/>
        </a:p>
      </dgm:t>
    </dgm:pt>
    <dgm:pt modelId="{5EC5F610-E411-144D-A0AC-68FC59C48F8F}">
      <dgm:prSet/>
      <dgm:spPr/>
      <dgm:t>
        <a:bodyPr/>
        <a:lstStyle/>
        <a:p>
          <a:r>
            <a:rPr lang="en-GB" b="0" i="0" dirty="0">
              <a:effectLst/>
              <a:latin typeface="freight-text-pro"/>
            </a:rPr>
            <a:t>Reasonable Adjustments</a:t>
          </a:r>
        </a:p>
      </dgm:t>
    </dgm:pt>
    <dgm:pt modelId="{EE18B3B0-194B-B945-B96B-7EA0FEAD06F6}" type="parTrans" cxnId="{46993B23-7178-ED47-934D-018D246E1398}">
      <dgm:prSet/>
      <dgm:spPr/>
    </dgm:pt>
    <dgm:pt modelId="{B73F58D8-DAEC-534C-B640-EE1D9EDC4D55}" type="sibTrans" cxnId="{46993B23-7178-ED47-934D-018D246E1398}">
      <dgm:prSet/>
      <dgm:spPr/>
    </dgm:pt>
    <dgm:pt modelId="{AEB0D10D-FFBE-2C40-81D1-3AC718F55364}" type="pres">
      <dgm:prSet presAssocID="{DA79D6F5-67DD-EB43-8CFE-94EB2C3160F4}" presName="linear" presStyleCnt="0">
        <dgm:presLayoutVars>
          <dgm:dir/>
          <dgm:animLvl val="lvl"/>
          <dgm:resizeHandles val="exact"/>
        </dgm:presLayoutVars>
      </dgm:prSet>
      <dgm:spPr/>
    </dgm:pt>
    <dgm:pt modelId="{26FABB30-16D7-114F-9DC2-F4CB3311D4EA}" type="pres">
      <dgm:prSet presAssocID="{296E30F7-D2F9-DA46-B4DC-FF5F7A12AB77}" presName="parentLin" presStyleCnt="0"/>
      <dgm:spPr/>
    </dgm:pt>
    <dgm:pt modelId="{F7A3A117-9FF7-B94A-B0D3-4C237916082A}" type="pres">
      <dgm:prSet presAssocID="{296E30F7-D2F9-DA46-B4DC-FF5F7A12AB77}" presName="parentLeftMargin" presStyleLbl="node1" presStyleIdx="0" presStyleCnt="3"/>
      <dgm:spPr/>
    </dgm:pt>
    <dgm:pt modelId="{DAB6207C-577E-434D-AA6B-D4A310293351}" type="pres">
      <dgm:prSet presAssocID="{296E30F7-D2F9-DA46-B4DC-FF5F7A12AB77}" presName="parentText" presStyleLbl="node1" presStyleIdx="0" presStyleCnt="3">
        <dgm:presLayoutVars>
          <dgm:chMax val="0"/>
          <dgm:bulletEnabled val="1"/>
        </dgm:presLayoutVars>
      </dgm:prSet>
      <dgm:spPr/>
    </dgm:pt>
    <dgm:pt modelId="{1450E7D5-488B-0B4F-86C0-60BCF5F5496F}" type="pres">
      <dgm:prSet presAssocID="{296E30F7-D2F9-DA46-B4DC-FF5F7A12AB77}" presName="negativeSpace" presStyleCnt="0"/>
      <dgm:spPr/>
    </dgm:pt>
    <dgm:pt modelId="{C0F5040C-50A4-7A47-B5FC-0F3C256CB99C}" type="pres">
      <dgm:prSet presAssocID="{296E30F7-D2F9-DA46-B4DC-FF5F7A12AB77}" presName="childText" presStyleLbl="conFgAcc1" presStyleIdx="0" presStyleCnt="3">
        <dgm:presLayoutVars>
          <dgm:bulletEnabled val="1"/>
        </dgm:presLayoutVars>
      </dgm:prSet>
      <dgm:spPr/>
    </dgm:pt>
    <dgm:pt modelId="{282709C7-9E30-224F-8D83-3E76560D4410}" type="pres">
      <dgm:prSet presAssocID="{5AAF7CF2-D063-CF49-9488-92FDB4416010}" presName="spaceBetweenRectangles" presStyleCnt="0"/>
      <dgm:spPr/>
    </dgm:pt>
    <dgm:pt modelId="{D9A4D01F-5451-BB43-A642-ACD7D705621C}" type="pres">
      <dgm:prSet presAssocID="{BBDBD063-D554-7C45-8A4A-302AD70A3409}" presName="parentLin" presStyleCnt="0"/>
      <dgm:spPr/>
    </dgm:pt>
    <dgm:pt modelId="{735BBB28-D67A-2444-89E0-391D4753CD91}" type="pres">
      <dgm:prSet presAssocID="{BBDBD063-D554-7C45-8A4A-302AD70A3409}" presName="parentLeftMargin" presStyleLbl="node1" presStyleIdx="0" presStyleCnt="3"/>
      <dgm:spPr/>
    </dgm:pt>
    <dgm:pt modelId="{56842046-7688-F443-BDF4-03A154652FBF}" type="pres">
      <dgm:prSet presAssocID="{BBDBD063-D554-7C45-8A4A-302AD70A3409}" presName="parentText" presStyleLbl="node1" presStyleIdx="1" presStyleCnt="3">
        <dgm:presLayoutVars>
          <dgm:chMax val="0"/>
          <dgm:bulletEnabled val="1"/>
        </dgm:presLayoutVars>
      </dgm:prSet>
      <dgm:spPr/>
    </dgm:pt>
    <dgm:pt modelId="{6FE0BCAC-363E-2D4A-A31D-C86EAF37663D}" type="pres">
      <dgm:prSet presAssocID="{BBDBD063-D554-7C45-8A4A-302AD70A3409}" presName="negativeSpace" presStyleCnt="0"/>
      <dgm:spPr/>
    </dgm:pt>
    <dgm:pt modelId="{060528A4-B597-5249-A179-C91CBEEF0B77}" type="pres">
      <dgm:prSet presAssocID="{BBDBD063-D554-7C45-8A4A-302AD70A3409}" presName="childText" presStyleLbl="conFgAcc1" presStyleIdx="1" presStyleCnt="3">
        <dgm:presLayoutVars>
          <dgm:bulletEnabled val="1"/>
        </dgm:presLayoutVars>
      </dgm:prSet>
      <dgm:spPr/>
    </dgm:pt>
    <dgm:pt modelId="{9EF44AA1-1B84-2A4B-87FE-E6660D7237B0}" type="pres">
      <dgm:prSet presAssocID="{D82E0B2B-41BB-004A-B632-065846667C15}" presName="spaceBetweenRectangles" presStyleCnt="0"/>
      <dgm:spPr/>
    </dgm:pt>
    <dgm:pt modelId="{B6F9A24E-C0C9-0E4E-B54B-81BBDDB16E33}" type="pres">
      <dgm:prSet presAssocID="{B50408C9-6F81-9E42-B350-578D15742420}" presName="parentLin" presStyleCnt="0"/>
      <dgm:spPr/>
    </dgm:pt>
    <dgm:pt modelId="{6F04E603-7F33-6D48-BACC-44C897120521}" type="pres">
      <dgm:prSet presAssocID="{B50408C9-6F81-9E42-B350-578D15742420}" presName="parentLeftMargin" presStyleLbl="node1" presStyleIdx="1" presStyleCnt="3"/>
      <dgm:spPr/>
    </dgm:pt>
    <dgm:pt modelId="{2F67DF25-B7EA-7743-A7A0-E976D1C8B9A2}" type="pres">
      <dgm:prSet presAssocID="{B50408C9-6F81-9E42-B350-578D15742420}" presName="parentText" presStyleLbl="node1" presStyleIdx="2" presStyleCnt="3">
        <dgm:presLayoutVars>
          <dgm:chMax val="0"/>
          <dgm:bulletEnabled val="1"/>
        </dgm:presLayoutVars>
      </dgm:prSet>
      <dgm:spPr/>
    </dgm:pt>
    <dgm:pt modelId="{03B377ED-E896-704E-8DEC-B32EFD4FFFF0}" type="pres">
      <dgm:prSet presAssocID="{B50408C9-6F81-9E42-B350-578D15742420}" presName="negativeSpace" presStyleCnt="0"/>
      <dgm:spPr/>
    </dgm:pt>
    <dgm:pt modelId="{6F43441B-762C-A243-B839-3E69E68E0E05}" type="pres">
      <dgm:prSet presAssocID="{B50408C9-6F81-9E42-B350-578D15742420}" presName="childText" presStyleLbl="conFgAcc1" presStyleIdx="2" presStyleCnt="3">
        <dgm:presLayoutVars>
          <dgm:bulletEnabled val="1"/>
        </dgm:presLayoutVars>
      </dgm:prSet>
      <dgm:spPr/>
    </dgm:pt>
  </dgm:ptLst>
  <dgm:cxnLst>
    <dgm:cxn modelId="{7DE73806-7E4A-4E45-82EF-D0A249AE7038}" type="presOf" srcId="{BBDBD063-D554-7C45-8A4A-302AD70A3409}" destId="{56842046-7688-F443-BDF4-03A154652FBF}" srcOrd="1" destOrd="0" presId="urn:microsoft.com/office/officeart/2005/8/layout/list1"/>
    <dgm:cxn modelId="{5E2A0C0E-265B-8D4D-9CE7-292C5E6D844E}" srcId="{B50408C9-6F81-9E42-B350-578D15742420}" destId="{F47DD98D-0F3E-934D-8B7E-B9F17F147173}" srcOrd="1" destOrd="0" parTransId="{625E7E8E-A2B1-324B-AAEE-918D17BF02F3}" sibTransId="{B7F341C2-357B-954B-B842-199B2EC6C78D}"/>
    <dgm:cxn modelId="{47A0BB15-AC71-8042-8B5C-35C5E09B1C46}" srcId="{296E30F7-D2F9-DA46-B4DC-FF5F7A12AB77}" destId="{4AED978C-F1F2-C941-BA42-47D67249F3A3}" srcOrd="0" destOrd="0" parTransId="{A12D30D6-4751-BF40-8D54-0BB33BB07242}" sibTransId="{58F4D979-5131-1046-8734-D2B7F9C766DA}"/>
    <dgm:cxn modelId="{3B336B1B-67A8-E645-B9DA-B365CAA29881}" type="presOf" srcId="{B50408C9-6F81-9E42-B350-578D15742420}" destId="{2F67DF25-B7EA-7743-A7A0-E976D1C8B9A2}" srcOrd="1" destOrd="0" presId="urn:microsoft.com/office/officeart/2005/8/layout/list1"/>
    <dgm:cxn modelId="{46993B23-7178-ED47-934D-018D246E1398}" srcId="{B50408C9-6F81-9E42-B350-578D15742420}" destId="{5EC5F610-E411-144D-A0AC-68FC59C48F8F}" srcOrd="2" destOrd="0" parTransId="{EE18B3B0-194B-B945-B96B-7EA0FEAD06F6}" sibTransId="{B73F58D8-DAEC-534C-B640-EE1D9EDC4D55}"/>
    <dgm:cxn modelId="{B5FAEF23-FE64-6845-BC37-B8C44D0C6BC8}" srcId="{DA79D6F5-67DD-EB43-8CFE-94EB2C3160F4}" destId="{BBDBD063-D554-7C45-8A4A-302AD70A3409}" srcOrd="1" destOrd="0" parTransId="{02A05A31-68FB-4840-BE2B-FD6E9F519F37}" sibTransId="{D82E0B2B-41BB-004A-B632-065846667C15}"/>
    <dgm:cxn modelId="{DA13A825-543A-C74D-A751-DB01D144BB4F}" srcId="{296E30F7-D2F9-DA46-B4DC-FF5F7A12AB77}" destId="{9EECF609-BF53-DD4D-8B73-25A687C76227}" srcOrd="2" destOrd="0" parTransId="{A40E1F2B-32A2-4140-9081-68B3EE596739}" sibTransId="{2D21D23A-3652-9548-8534-6477A30BDCB7}"/>
    <dgm:cxn modelId="{95D8032B-CEF5-4744-9D05-68AE628A35D5}" type="presOf" srcId="{600360A0-5D83-2A47-86C6-F6C474382B7D}" destId="{C0F5040C-50A4-7A47-B5FC-0F3C256CB99C}" srcOrd="0" destOrd="1" presId="urn:microsoft.com/office/officeart/2005/8/layout/list1"/>
    <dgm:cxn modelId="{0613FC64-8ACC-1042-8CC6-0B64E9606580}" type="presOf" srcId="{DA79D6F5-67DD-EB43-8CFE-94EB2C3160F4}" destId="{AEB0D10D-FFBE-2C40-81D1-3AC718F55364}" srcOrd="0" destOrd="0" presId="urn:microsoft.com/office/officeart/2005/8/layout/list1"/>
    <dgm:cxn modelId="{69D4F66F-BF4F-674C-BB31-9C64C61EA9AF}" srcId="{BBDBD063-D554-7C45-8A4A-302AD70A3409}" destId="{76EE841A-5415-1044-A55D-31DDF6D6A1AD}" srcOrd="0" destOrd="0" parTransId="{E3028463-381F-5B48-9C0E-B3E8CD091B8A}" sibTransId="{B90E212E-5A13-5841-ADF1-B30319651108}"/>
    <dgm:cxn modelId="{2E700687-AC2F-C947-A0D6-A5ACCFA1F20F}" type="presOf" srcId="{76EE841A-5415-1044-A55D-31DDF6D6A1AD}" destId="{060528A4-B597-5249-A179-C91CBEEF0B77}" srcOrd="0" destOrd="0" presId="urn:microsoft.com/office/officeart/2005/8/layout/list1"/>
    <dgm:cxn modelId="{7FC5818A-EBB7-2444-B0EC-5FE288C0C6B4}" srcId="{DA79D6F5-67DD-EB43-8CFE-94EB2C3160F4}" destId="{B50408C9-6F81-9E42-B350-578D15742420}" srcOrd="2" destOrd="0" parTransId="{5F7355B7-FF83-D942-A133-2C3281076A21}" sibTransId="{D1EF85FD-F3BC-E344-9A2F-C98411F097E8}"/>
    <dgm:cxn modelId="{82134296-2D5A-0440-A21C-D0AE75809BAF}" type="presOf" srcId="{5EC5F610-E411-144D-A0AC-68FC59C48F8F}" destId="{6F43441B-762C-A243-B839-3E69E68E0E05}" srcOrd="0" destOrd="2" presId="urn:microsoft.com/office/officeart/2005/8/layout/list1"/>
    <dgm:cxn modelId="{DEAEB998-84E3-CC47-9F33-2EBC87D23E42}" type="presOf" srcId="{20EC4661-633C-9548-8A4D-EDC173940992}" destId="{6F43441B-762C-A243-B839-3E69E68E0E05}" srcOrd="0" destOrd="0" presId="urn:microsoft.com/office/officeart/2005/8/layout/list1"/>
    <dgm:cxn modelId="{A40F00A8-E007-CB49-9F4A-851B5434B090}" type="presOf" srcId="{BBDBD063-D554-7C45-8A4A-302AD70A3409}" destId="{735BBB28-D67A-2444-89E0-391D4753CD91}" srcOrd="0" destOrd="0" presId="urn:microsoft.com/office/officeart/2005/8/layout/list1"/>
    <dgm:cxn modelId="{A237ADAA-E22F-EF41-B368-C2D474AB3C0A}" srcId="{DA79D6F5-67DD-EB43-8CFE-94EB2C3160F4}" destId="{296E30F7-D2F9-DA46-B4DC-FF5F7A12AB77}" srcOrd="0" destOrd="0" parTransId="{64E231FC-7449-C644-915A-CF732C4FCF77}" sibTransId="{5AAF7CF2-D063-CF49-9488-92FDB4416010}"/>
    <dgm:cxn modelId="{B9C331B6-998E-AC46-B0BD-0316F5992394}" type="presOf" srcId="{4AED978C-F1F2-C941-BA42-47D67249F3A3}" destId="{C0F5040C-50A4-7A47-B5FC-0F3C256CB99C}" srcOrd="0" destOrd="0" presId="urn:microsoft.com/office/officeart/2005/8/layout/list1"/>
    <dgm:cxn modelId="{285A5DD1-0C45-8F48-9AF4-B03A80F41B7E}" srcId="{296E30F7-D2F9-DA46-B4DC-FF5F7A12AB77}" destId="{600360A0-5D83-2A47-86C6-F6C474382B7D}" srcOrd="1" destOrd="0" parTransId="{E11A2D20-EF8B-6C4C-9BE8-A5CF1B08D13C}" sibTransId="{A037150F-3E37-9346-B14D-932F54059B07}"/>
    <dgm:cxn modelId="{2D4F1FD3-5CB9-C04E-97B0-0A33BF1EF971}" type="presOf" srcId="{9EECF609-BF53-DD4D-8B73-25A687C76227}" destId="{C0F5040C-50A4-7A47-B5FC-0F3C256CB99C}" srcOrd="0" destOrd="2" presId="urn:microsoft.com/office/officeart/2005/8/layout/list1"/>
    <dgm:cxn modelId="{48CAF8DD-766F-A645-AB27-B850E79A2E99}" type="presOf" srcId="{B50408C9-6F81-9E42-B350-578D15742420}" destId="{6F04E603-7F33-6D48-BACC-44C897120521}" srcOrd="0" destOrd="0" presId="urn:microsoft.com/office/officeart/2005/8/layout/list1"/>
    <dgm:cxn modelId="{C6FE16E2-E4B1-C04E-8C1C-4FC421F842FD}" type="presOf" srcId="{296E30F7-D2F9-DA46-B4DC-FF5F7A12AB77}" destId="{DAB6207C-577E-434D-AA6B-D4A310293351}" srcOrd="1" destOrd="0" presId="urn:microsoft.com/office/officeart/2005/8/layout/list1"/>
    <dgm:cxn modelId="{6DAC3FE4-93EE-4749-AD0E-E7361EE048C6}" type="presOf" srcId="{F47DD98D-0F3E-934D-8B7E-B9F17F147173}" destId="{6F43441B-762C-A243-B839-3E69E68E0E05}" srcOrd="0" destOrd="1" presId="urn:microsoft.com/office/officeart/2005/8/layout/list1"/>
    <dgm:cxn modelId="{8C8254E4-E9AD-044C-8314-999622CFF200}" srcId="{B50408C9-6F81-9E42-B350-578D15742420}" destId="{20EC4661-633C-9548-8A4D-EDC173940992}" srcOrd="0" destOrd="0" parTransId="{68CA1346-59B9-1A47-91B8-A2B285D3840E}" sibTransId="{5B69260D-0535-0446-8363-73788FD6D0B1}"/>
    <dgm:cxn modelId="{2BFCB5F3-239F-6A4B-9654-6600C53E31EC}" type="presOf" srcId="{296E30F7-D2F9-DA46-B4DC-FF5F7A12AB77}" destId="{F7A3A117-9FF7-B94A-B0D3-4C237916082A}" srcOrd="0" destOrd="0" presId="urn:microsoft.com/office/officeart/2005/8/layout/list1"/>
    <dgm:cxn modelId="{94389E01-B421-A243-8B32-F3F8BC919F23}" type="presParOf" srcId="{AEB0D10D-FFBE-2C40-81D1-3AC718F55364}" destId="{26FABB30-16D7-114F-9DC2-F4CB3311D4EA}" srcOrd="0" destOrd="0" presId="urn:microsoft.com/office/officeart/2005/8/layout/list1"/>
    <dgm:cxn modelId="{EDBE9AF4-5937-FE4C-9F4F-DFF79E4095A8}" type="presParOf" srcId="{26FABB30-16D7-114F-9DC2-F4CB3311D4EA}" destId="{F7A3A117-9FF7-B94A-B0D3-4C237916082A}" srcOrd="0" destOrd="0" presId="urn:microsoft.com/office/officeart/2005/8/layout/list1"/>
    <dgm:cxn modelId="{CD9B834B-4AB5-4E4E-AD07-01F69DD96630}" type="presParOf" srcId="{26FABB30-16D7-114F-9DC2-F4CB3311D4EA}" destId="{DAB6207C-577E-434D-AA6B-D4A310293351}" srcOrd="1" destOrd="0" presId="urn:microsoft.com/office/officeart/2005/8/layout/list1"/>
    <dgm:cxn modelId="{7E3FDED1-DAE8-C142-B9FB-54AC77B685E0}" type="presParOf" srcId="{AEB0D10D-FFBE-2C40-81D1-3AC718F55364}" destId="{1450E7D5-488B-0B4F-86C0-60BCF5F5496F}" srcOrd="1" destOrd="0" presId="urn:microsoft.com/office/officeart/2005/8/layout/list1"/>
    <dgm:cxn modelId="{42AE4116-8019-E448-96E8-4D263630B142}" type="presParOf" srcId="{AEB0D10D-FFBE-2C40-81D1-3AC718F55364}" destId="{C0F5040C-50A4-7A47-B5FC-0F3C256CB99C}" srcOrd="2" destOrd="0" presId="urn:microsoft.com/office/officeart/2005/8/layout/list1"/>
    <dgm:cxn modelId="{A593744E-5704-C246-B253-A4E5EB1FAB13}" type="presParOf" srcId="{AEB0D10D-FFBE-2C40-81D1-3AC718F55364}" destId="{282709C7-9E30-224F-8D83-3E76560D4410}" srcOrd="3" destOrd="0" presId="urn:microsoft.com/office/officeart/2005/8/layout/list1"/>
    <dgm:cxn modelId="{2F2879D6-3046-7C48-8E3C-509D0041235A}" type="presParOf" srcId="{AEB0D10D-FFBE-2C40-81D1-3AC718F55364}" destId="{D9A4D01F-5451-BB43-A642-ACD7D705621C}" srcOrd="4" destOrd="0" presId="urn:microsoft.com/office/officeart/2005/8/layout/list1"/>
    <dgm:cxn modelId="{CD26C960-B0A5-A248-8AF4-FEEA67165BE1}" type="presParOf" srcId="{D9A4D01F-5451-BB43-A642-ACD7D705621C}" destId="{735BBB28-D67A-2444-89E0-391D4753CD91}" srcOrd="0" destOrd="0" presId="urn:microsoft.com/office/officeart/2005/8/layout/list1"/>
    <dgm:cxn modelId="{B1D20981-E230-9C4F-9967-6AD679298919}" type="presParOf" srcId="{D9A4D01F-5451-BB43-A642-ACD7D705621C}" destId="{56842046-7688-F443-BDF4-03A154652FBF}" srcOrd="1" destOrd="0" presId="urn:microsoft.com/office/officeart/2005/8/layout/list1"/>
    <dgm:cxn modelId="{2235E293-86E1-A141-90CC-809372A66946}" type="presParOf" srcId="{AEB0D10D-FFBE-2C40-81D1-3AC718F55364}" destId="{6FE0BCAC-363E-2D4A-A31D-C86EAF37663D}" srcOrd="5" destOrd="0" presId="urn:microsoft.com/office/officeart/2005/8/layout/list1"/>
    <dgm:cxn modelId="{FFCF0A11-E563-C549-BB62-3AC7ABBF8021}" type="presParOf" srcId="{AEB0D10D-FFBE-2C40-81D1-3AC718F55364}" destId="{060528A4-B597-5249-A179-C91CBEEF0B77}" srcOrd="6" destOrd="0" presId="urn:microsoft.com/office/officeart/2005/8/layout/list1"/>
    <dgm:cxn modelId="{252A2761-7422-2F4F-B89B-7C5A4A802BE6}" type="presParOf" srcId="{AEB0D10D-FFBE-2C40-81D1-3AC718F55364}" destId="{9EF44AA1-1B84-2A4B-87FE-E6660D7237B0}" srcOrd="7" destOrd="0" presId="urn:microsoft.com/office/officeart/2005/8/layout/list1"/>
    <dgm:cxn modelId="{192377B0-0F03-9442-A445-248DE8756B16}" type="presParOf" srcId="{AEB0D10D-FFBE-2C40-81D1-3AC718F55364}" destId="{B6F9A24E-C0C9-0E4E-B54B-81BBDDB16E33}" srcOrd="8" destOrd="0" presId="urn:microsoft.com/office/officeart/2005/8/layout/list1"/>
    <dgm:cxn modelId="{18C7CB40-23D3-3145-921D-4ED18EDB0BE8}" type="presParOf" srcId="{B6F9A24E-C0C9-0E4E-B54B-81BBDDB16E33}" destId="{6F04E603-7F33-6D48-BACC-44C897120521}" srcOrd="0" destOrd="0" presId="urn:microsoft.com/office/officeart/2005/8/layout/list1"/>
    <dgm:cxn modelId="{BCE89E4B-BF99-0342-A009-8819AC65C88F}" type="presParOf" srcId="{B6F9A24E-C0C9-0E4E-B54B-81BBDDB16E33}" destId="{2F67DF25-B7EA-7743-A7A0-E976D1C8B9A2}" srcOrd="1" destOrd="0" presId="urn:microsoft.com/office/officeart/2005/8/layout/list1"/>
    <dgm:cxn modelId="{CF51435B-D009-BC40-B07C-E4698E86F452}" type="presParOf" srcId="{AEB0D10D-FFBE-2C40-81D1-3AC718F55364}" destId="{03B377ED-E896-704E-8DEC-B32EFD4FFFF0}" srcOrd="9" destOrd="0" presId="urn:microsoft.com/office/officeart/2005/8/layout/list1"/>
    <dgm:cxn modelId="{A0B49F61-D456-D947-B747-3BC71EE35C9C}" type="presParOf" srcId="{AEB0D10D-FFBE-2C40-81D1-3AC718F55364}" destId="{6F43441B-762C-A243-B839-3E69E68E0E05}"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41952C0D-A4D4-C84D-94AB-EF0DC24B4202}" type="doc">
      <dgm:prSet loTypeId="urn:microsoft.com/office/officeart/2005/8/layout/list1" loCatId="list" qsTypeId="urn:microsoft.com/office/officeart/2005/8/quickstyle/simple2" qsCatId="simple" csTypeId="urn:microsoft.com/office/officeart/2005/8/colors/accent1_3" csCatId="accent1" phldr="1"/>
      <dgm:spPr/>
      <dgm:t>
        <a:bodyPr/>
        <a:lstStyle/>
        <a:p>
          <a:endParaRPr lang="en-GB"/>
        </a:p>
      </dgm:t>
    </dgm:pt>
    <dgm:pt modelId="{3606B8F8-0766-A24A-BA06-01CED4BDC33C}">
      <dgm:prSet/>
      <dgm:spPr/>
      <dgm:t>
        <a:bodyPr/>
        <a:lstStyle/>
        <a:p>
          <a:pPr>
            <a:buFont typeface="Arial" panose="020B0604020202020204" pitchFamily="34" charset="0"/>
            <a:buNone/>
          </a:pPr>
          <a:endParaRPr lang="en-GB" dirty="0"/>
        </a:p>
      </dgm:t>
    </dgm:pt>
    <dgm:pt modelId="{B51C5000-6019-3345-9FE7-44DB9C6D3CD0}" type="parTrans" cxnId="{F0BCA993-AD5B-7449-A9A1-12A4FA91EF9B}">
      <dgm:prSet/>
      <dgm:spPr/>
      <dgm:t>
        <a:bodyPr/>
        <a:lstStyle/>
        <a:p>
          <a:endParaRPr lang="en-GB"/>
        </a:p>
      </dgm:t>
    </dgm:pt>
    <dgm:pt modelId="{B06F61E5-0335-0C46-99CF-DB322BA2C9FD}" type="sibTrans" cxnId="{F0BCA993-AD5B-7449-A9A1-12A4FA91EF9B}">
      <dgm:prSet/>
      <dgm:spPr/>
      <dgm:t>
        <a:bodyPr/>
        <a:lstStyle/>
        <a:p>
          <a:endParaRPr lang="en-GB"/>
        </a:p>
      </dgm:t>
    </dgm:pt>
    <dgm:pt modelId="{DF4E4A30-A194-794F-BDF0-A9212AC91134}">
      <dgm:prSet/>
      <dgm:spPr/>
      <dgm:t>
        <a:bodyPr/>
        <a:lstStyle/>
        <a:p>
          <a:r>
            <a:rPr lang="en-US" dirty="0"/>
            <a:t>Education/ Awareness of Health Care professionals &amp; admin staff </a:t>
          </a:r>
        </a:p>
      </dgm:t>
    </dgm:pt>
    <dgm:pt modelId="{09B7E50B-43A1-7B4B-91D8-F452DE574C7A}" type="parTrans" cxnId="{00B295B3-D177-8E4A-A2F6-2250E469A1C1}">
      <dgm:prSet/>
      <dgm:spPr/>
      <dgm:t>
        <a:bodyPr/>
        <a:lstStyle/>
        <a:p>
          <a:endParaRPr lang="en-GB"/>
        </a:p>
      </dgm:t>
    </dgm:pt>
    <dgm:pt modelId="{ACDCC26A-60CD-BE46-8B06-FDF4F5506AC9}" type="sibTrans" cxnId="{00B295B3-D177-8E4A-A2F6-2250E469A1C1}">
      <dgm:prSet/>
      <dgm:spPr/>
      <dgm:t>
        <a:bodyPr/>
        <a:lstStyle/>
        <a:p>
          <a:endParaRPr lang="en-GB"/>
        </a:p>
      </dgm:t>
    </dgm:pt>
    <dgm:pt modelId="{FFA7F3E1-E625-4888-9DEB-63E2806AF9A6}">
      <dgm:prSet/>
      <dgm:spPr/>
      <dgm:t>
        <a:bodyPr/>
        <a:lstStyle/>
        <a:p>
          <a:endParaRPr lang="en-US" dirty="0"/>
        </a:p>
      </dgm:t>
    </dgm:pt>
    <dgm:pt modelId="{5E369D5D-7686-4E50-A46F-3AD7A410847C}" type="parTrans" cxnId="{613F023D-3C04-48EB-A038-77A5FB509743}">
      <dgm:prSet/>
      <dgm:spPr/>
      <dgm:t>
        <a:bodyPr/>
        <a:lstStyle/>
        <a:p>
          <a:endParaRPr lang="en-GB"/>
        </a:p>
      </dgm:t>
    </dgm:pt>
    <dgm:pt modelId="{89ACF589-BC18-4B94-BE7E-0944F99AA096}" type="sibTrans" cxnId="{613F023D-3C04-48EB-A038-77A5FB509743}">
      <dgm:prSet/>
      <dgm:spPr/>
      <dgm:t>
        <a:bodyPr/>
        <a:lstStyle/>
        <a:p>
          <a:endParaRPr lang="en-GB"/>
        </a:p>
      </dgm:t>
    </dgm:pt>
    <dgm:pt modelId="{756893FD-553D-45C8-8A48-6EBEDAF305D2}">
      <dgm:prSet/>
      <dgm:spPr/>
      <dgm:t>
        <a:bodyPr/>
        <a:lstStyle/>
        <a:p>
          <a:pPr>
            <a:buFont typeface="Arial" panose="020B0604020202020204" pitchFamily="34" charset="0"/>
            <a:buNone/>
          </a:pPr>
          <a:endParaRPr lang="en-GB" dirty="0"/>
        </a:p>
      </dgm:t>
    </dgm:pt>
    <dgm:pt modelId="{E10A6D74-CE42-4773-AC0E-8FCCC9191D2E}" type="parTrans" cxnId="{93AF0A79-12D7-439E-BC1A-48E1A964441F}">
      <dgm:prSet/>
      <dgm:spPr/>
      <dgm:t>
        <a:bodyPr/>
        <a:lstStyle/>
        <a:p>
          <a:endParaRPr lang="en-GB"/>
        </a:p>
      </dgm:t>
    </dgm:pt>
    <dgm:pt modelId="{58490198-5CE8-4EC0-9461-189CFF778238}" type="sibTrans" cxnId="{93AF0A79-12D7-439E-BC1A-48E1A964441F}">
      <dgm:prSet/>
      <dgm:spPr/>
      <dgm:t>
        <a:bodyPr/>
        <a:lstStyle/>
        <a:p>
          <a:endParaRPr lang="en-GB"/>
        </a:p>
      </dgm:t>
    </dgm:pt>
    <dgm:pt modelId="{7D146F4A-4CBD-D540-BB15-B95B6B6E5CF9}">
      <dgm:prSet/>
      <dgm:spPr/>
      <dgm:t>
        <a:bodyPr/>
        <a:lstStyle/>
        <a:p>
          <a:r>
            <a:rPr lang="en-US" b="1" dirty="0"/>
            <a:t>Workstreams </a:t>
          </a:r>
        </a:p>
      </dgm:t>
    </dgm:pt>
    <dgm:pt modelId="{71CBFF52-8509-3F45-9FDC-3783C1354AE1}" type="sibTrans" cxnId="{5C8D8D46-F814-C447-9C7E-CE380943D127}">
      <dgm:prSet/>
      <dgm:spPr/>
      <dgm:t>
        <a:bodyPr/>
        <a:lstStyle/>
        <a:p>
          <a:endParaRPr lang="en-GB"/>
        </a:p>
      </dgm:t>
    </dgm:pt>
    <dgm:pt modelId="{3BD82CEB-7E2C-394E-9890-3281A3322B98}" type="parTrans" cxnId="{5C8D8D46-F814-C447-9C7E-CE380943D127}">
      <dgm:prSet/>
      <dgm:spPr/>
      <dgm:t>
        <a:bodyPr/>
        <a:lstStyle/>
        <a:p>
          <a:endParaRPr lang="en-GB"/>
        </a:p>
      </dgm:t>
    </dgm:pt>
    <dgm:pt modelId="{853E8BFB-2F0D-304C-989A-577739860681}" type="pres">
      <dgm:prSet presAssocID="{41952C0D-A4D4-C84D-94AB-EF0DC24B4202}" presName="linear" presStyleCnt="0">
        <dgm:presLayoutVars>
          <dgm:dir/>
          <dgm:animLvl val="lvl"/>
          <dgm:resizeHandles val="exact"/>
        </dgm:presLayoutVars>
      </dgm:prSet>
      <dgm:spPr/>
    </dgm:pt>
    <dgm:pt modelId="{7AB35F76-02EA-854B-B3B7-12F26C227930}" type="pres">
      <dgm:prSet presAssocID="{7D146F4A-4CBD-D540-BB15-B95B6B6E5CF9}" presName="parentLin" presStyleCnt="0"/>
      <dgm:spPr/>
    </dgm:pt>
    <dgm:pt modelId="{222AEDDA-7106-8644-B977-40B4518049C1}" type="pres">
      <dgm:prSet presAssocID="{7D146F4A-4CBD-D540-BB15-B95B6B6E5CF9}" presName="parentLeftMargin" presStyleLbl="node1" presStyleIdx="0" presStyleCnt="1"/>
      <dgm:spPr/>
    </dgm:pt>
    <dgm:pt modelId="{26084C08-05F0-7A48-8E05-C0BF05475241}" type="pres">
      <dgm:prSet presAssocID="{7D146F4A-4CBD-D540-BB15-B95B6B6E5CF9}" presName="parentText" presStyleLbl="node1" presStyleIdx="0" presStyleCnt="1">
        <dgm:presLayoutVars>
          <dgm:chMax val="0"/>
          <dgm:bulletEnabled val="1"/>
        </dgm:presLayoutVars>
      </dgm:prSet>
      <dgm:spPr/>
    </dgm:pt>
    <dgm:pt modelId="{2FE39F13-3C0F-8B4E-BE54-A5F1174E8221}" type="pres">
      <dgm:prSet presAssocID="{7D146F4A-4CBD-D540-BB15-B95B6B6E5CF9}" presName="negativeSpace" presStyleCnt="0"/>
      <dgm:spPr/>
    </dgm:pt>
    <dgm:pt modelId="{5201790E-51A2-9546-8A9D-837B400243B5}" type="pres">
      <dgm:prSet presAssocID="{7D146F4A-4CBD-D540-BB15-B95B6B6E5CF9}" presName="childText" presStyleLbl="conFgAcc1" presStyleIdx="0" presStyleCnt="1">
        <dgm:presLayoutVars>
          <dgm:bulletEnabled val="1"/>
        </dgm:presLayoutVars>
      </dgm:prSet>
      <dgm:spPr/>
    </dgm:pt>
  </dgm:ptLst>
  <dgm:cxnLst>
    <dgm:cxn modelId="{09E05A22-4868-4705-8A72-E41C82BED8DD}" type="presOf" srcId="{756893FD-553D-45C8-8A48-6EBEDAF305D2}" destId="{5201790E-51A2-9546-8A9D-837B400243B5}" srcOrd="0" destOrd="2" presId="urn:microsoft.com/office/officeart/2005/8/layout/list1"/>
    <dgm:cxn modelId="{DE9B952B-A21D-4F46-B2D4-856AFA48C14D}" type="presOf" srcId="{FFA7F3E1-E625-4888-9DEB-63E2806AF9A6}" destId="{5201790E-51A2-9546-8A9D-837B400243B5}" srcOrd="0" destOrd="3" presId="urn:microsoft.com/office/officeart/2005/8/layout/list1"/>
    <dgm:cxn modelId="{613F023D-3C04-48EB-A038-77A5FB509743}" srcId="{7D146F4A-4CBD-D540-BB15-B95B6B6E5CF9}" destId="{FFA7F3E1-E625-4888-9DEB-63E2806AF9A6}" srcOrd="3" destOrd="0" parTransId="{5E369D5D-7686-4E50-A46F-3AD7A410847C}" sibTransId="{89ACF589-BC18-4B94-BE7E-0944F99AA096}"/>
    <dgm:cxn modelId="{5C8D8D46-F814-C447-9C7E-CE380943D127}" srcId="{41952C0D-A4D4-C84D-94AB-EF0DC24B4202}" destId="{7D146F4A-4CBD-D540-BB15-B95B6B6E5CF9}" srcOrd="0" destOrd="0" parTransId="{3BD82CEB-7E2C-394E-9890-3281A3322B98}" sibTransId="{71CBFF52-8509-3F45-9FDC-3783C1354AE1}"/>
    <dgm:cxn modelId="{9DA8E748-EDE9-8A44-BA8B-AEB3231E33BD}" type="presOf" srcId="{7D146F4A-4CBD-D540-BB15-B95B6B6E5CF9}" destId="{222AEDDA-7106-8644-B977-40B4518049C1}" srcOrd="0" destOrd="0" presId="urn:microsoft.com/office/officeart/2005/8/layout/list1"/>
    <dgm:cxn modelId="{3FDC9F78-42D4-C74B-8F6E-EDA268F9B4F1}" type="presOf" srcId="{DF4E4A30-A194-794F-BDF0-A9212AC91134}" destId="{5201790E-51A2-9546-8A9D-837B400243B5}" srcOrd="0" destOrd="1" presId="urn:microsoft.com/office/officeart/2005/8/layout/list1"/>
    <dgm:cxn modelId="{93AF0A79-12D7-439E-BC1A-48E1A964441F}" srcId="{7D146F4A-4CBD-D540-BB15-B95B6B6E5CF9}" destId="{756893FD-553D-45C8-8A48-6EBEDAF305D2}" srcOrd="2" destOrd="0" parTransId="{E10A6D74-CE42-4773-AC0E-8FCCC9191D2E}" sibTransId="{58490198-5CE8-4EC0-9461-189CFF778238}"/>
    <dgm:cxn modelId="{A0073780-9908-AA43-863B-C9357ED0445B}" type="presOf" srcId="{7D146F4A-4CBD-D540-BB15-B95B6B6E5CF9}" destId="{26084C08-05F0-7A48-8E05-C0BF05475241}" srcOrd="1" destOrd="0" presId="urn:microsoft.com/office/officeart/2005/8/layout/list1"/>
    <dgm:cxn modelId="{FC763F8F-B4D0-B541-86C0-FE17747002DD}" type="presOf" srcId="{3606B8F8-0766-A24A-BA06-01CED4BDC33C}" destId="{5201790E-51A2-9546-8A9D-837B400243B5}" srcOrd="0" destOrd="0" presId="urn:microsoft.com/office/officeart/2005/8/layout/list1"/>
    <dgm:cxn modelId="{F0BCA993-AD5B-7449-A9A1-12A4FA91EF9B}" srcId="{7D146F4A-4CBD-D540-BB15-B95B6B6E5CF9}" destId="{3606B8F8-0766-A24A-BA06-01CED4BDC33C}" srcOrd="0" destOrd="0" parTransId="{B51C5000-6019-3345-9FE7-44DB9C6D3CD0}" sibTransId="{B06F61E5-0335-0C46-99CF-DB322BA2C9FD}"/>
    <dgm:cxn modelId="{00B295B3-D177-8E4A-A2F6-2250E469A1C1}" srcId="{7D146F4A-4CBD-D540-BB15-B95B6B6E5CF9}" destId="{DF4E4A30-A194-794F-BDF0-A9212AC91134}" srcOrd="1" destOrd="0" parTransId="{09B7E50B-43A1-7B4B-91D8-F452DE574C7A}" sibTransId="{ACDCC26A-60CD-BE46-8B06-FDF4F5506AC9}"/>
    <dgm:cxn modelId="{61733CF4-0A79-6048-ABEC-419CCD90C99A}" type="presOf" srcId="{41952C0D-A4D4-C84D-94AB-EF0DC24B4202}" destId="{853E8BFB-2F0D-304C-989A-577739860681}" srcOrd="0" destOrd="0" presId="urn:microsoft.com/office/officeart/2005/8/layout/list1"/>
    <dgm:cxn modelId="{40FCD1CF-4DFE-484E-B10C-04EC0BE7570B}" type="presParOf" srcId="{853E8BFB-2F0D-304C-989A-577739860681}" destId="{7AB35F76-02EA-854B-B3B7-12F26C227930}" srcOrd="0" destOrd="0" presId="urn:microsoft.com/office/officeart/2005/8/layout/list1"/>
    <dgm:cxn modelId="{FE924D69-A1BF-0A44-9C40-149F572770D4}" type="presParOf" srcId="{7AB35F76-02EA-854B-B3B7-12F26C227930}" destId="{222AEDDA-7106-8644-B977-40B4518049C1}" srcOrd="0" destOrd="0" presId="urn:microsoft.com/office/officeart/2005/8/layout/list1"/>
    <dgm:cxn modelId="{B9775770-0C0E-0B47-BF4A-7FE5914D6C6F}" type="presParOf" srcId="{7AB35F76-02EA-854B-B3B7-12F26C227930}" destId="{26084C08-05F0-7A48-8E05-C0BF05475241}" srcOrd="1" destOrd="0" presId="urn:microsoft.com/office/officeart/2005/8/layout/list1"/>
    <dgm:cxn modelId="{7BDC38BD-15AE-5640-96E8-90165A5E2A82}" type="presParOf" srcId="{853E8BFB-2F0D-304C-989A-577739860681}" destId="{2FE39F13-3C0F-8B4E-BE54-A5F1174E8221}" srcOrd="1" destOrd="0" presId="urn:microsoft.com/office/officeart/2005/8/layout/list1"/>
    <dgm:cxn modelId="{0F35680E-B0A8-0D41-AEDA-93BEF37E86BF}" type="presParOf" srcId="{853E8BFB-2F0D-304C-989A-577739860681}" destId="{5201790E-51A2-9546-8A9D-837B400243B5}"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DCD0B9F-D92C-4AD0-9814-406ABE2E2B1F}" type="doc">
      <dgm:prSet loTypeId="urn:microsoft.com/office/officeart/2005/8/layout/vList5" loCatId="list" qsTypeId="urn:microsoft.com/office/officeart/2005/8/quickstyle/simple1" qsCatId="simple" csTypeId="urn:microsoft.com/office/officeart/2005/8/colors/accent1_3" csCatId="accent1" phldr="1"/>
      <dgm:spPr/>
      <dgm:t>
        <a:bodyPr/>
        <a:lstStyle/>
        <a:p>
          <a:endParaRPr lang="en-US"/>
        </a:p>
      </dgm:t>
    </dgm:pt>
    <dgm:pt modelId="{0E01A07D-E0C1-4E05-8116-BECC46CFE744}">
      <dgm:prSet/>
      <dgm:spPr/>
      <dgm:t>
        <a:bodyPr/>
        <a:lstStyle/>
        <a:p>
          <a:r>
            <a:rPr lang="en-GB" b="0" i="0" dirty="0"/>
            <a:t>Communication</a:t>
          </a:r>
          <a:endParaRPr lang="en-US" dirty="0"/>
        </a:p>
      </dgm:t>
    </dgm:pt>
    <dgm:pt modelId="{BD1A4E57-BC78-4B21-857B-37F69F4E7237}" type="parTrans" cxnId="{64F85ACA-8D4F-4BC0-A9C9-C267CA3615A1}">
      <dgm:prSet/>
      <dgm:spPr/>
      <dgm:t>
        <a:bodyPr/>
        <a:lstStyle/>
        <a:p>
          <a:endParaRPr lang="en-US"/>
        </a:p>
      </dgm:t>
    </dgm:pt>
    <dgm:pt modelId="{6716D778-012F-4509-8618-4D566EFB7922}" type="sibTrans" cxnId="{64F85ACA-8D4F-4BC0-A9C9-C267CA3615A1}">
      <dgm:prSet/>
      <dgm:spPr/>
      <dgm:t>
        <a:bodyPr/>
        <a:lstStyle/>
        <a:p>
          <a:endParaRPr lang="en-US"/>
        </a:p>
      </dgm:t>
    </dgm:pt>
    <dgm:pt modelId="{E816403A-2466-4821-A530-BD228D177391}">
      <dgm:prSet/>
      <dgm:spPr/>
      <dgm:t>
        <a:bodyPr/>
        <a:lstStyle/>
        <a:p>
          <a:r>
            <a:rPr lang="en-GB" b="0" i="0" dirty="0"/>
            <a:t>Logistics and Coordination</a:t>
          </a:r>
          <a:endParaRPr lang="en-US" dirty="0"/>
        </a:p>
      </dgm:t>
    </dgm:pt>
    <dgm:pt modelId="{198C8BE2-3DD1-40FA-A3D1-7777689F3DF2}" type="parTrans" cxnId="{6FE5E3C9-EDB6-4C0A-97AC-4CF36F66BE90}">
      <dgm:prSet/>
      <dgm:spPr/>
      <dgm:t>
        <a:bodyPr/>
        <a:lstStyle/>
        <a:p>
          <a:endParaRPr lang="en-US"/>
        </a:p>
      </dgm:t>
    </dgm:pt>
    <dgm:pt modelId="{E9408AC3-EEA9-46FC-BCEB-C56461AB9EF2}" type="sibTrans" cxnId="{6FE5E3C9-EDB6-4C0A-97AC-4CF36F66BE90}">
      <dgm:prSet/>
      <dgm:spPr/>
      <dgm:t>
        <a:bodyPr/>
        <a:lstStyle/>
        <a:p>
          <a:endParaRPr lang="en-US"/>
        </a:p>
      </dgm:t>
    </dgm:pt>
    <dgm:pt modelId="{3A11278A-F748-441C-883E-A595A80A5392}">
      <dgm:prSet/>
      <dgm:spPr/>
      <dgm:t>
        <a:bodyPr/>
        <a:lstStyle/>
        <a:p>
          <a:r>
            <a:rPr lang="en-US" dirty="0"/>
            <a:t>Moving Forward</a:t>
          </a:r>
        </a:p>
      </dgm:t>
    </dgm:pt>
    <dgm:pt modelId="{6B392B7C-FD37-4AF6-8D96-B807CF729199}" type="parTrans" cxnId="{9E196057-965D-4F2F-B1EE-FD95F046FC22}">
      <dgm:prSet/>
      <dgm:spPr/>
      <dgm:t>
        <a:bodyPr/>
        <a:lstStyle/>
        <a:p>
          <a:endParaRPr lang="en-US"/>
        </a:p>
      </dgm:t>
    </dgm:pt>
    <dgm:pt modelId="{ABD60F5B-3DA5-424B-87E0-9191A899A734}" type="sibTrans" cxnId="{9E196057-965D-4F2F-B1EE-FD95F046FC22}">
      <dgm:prSet/>
      <dgm:spPr/>
      <dgm:t>
        <a:bodyPr/>
        <a:lstStyle/>
        <a:p>
          <a:endParaRPr lang="en-US"/>
        </a:p>
      </dgm:t>
    </dgm:pt>
    <dgm:pt modelId="{4F8574CC-388C-A04D-8093-488F5E8153A3}">
      <dgm:prSet/>
      <dgm:spPr/>
      <dgm:t>
        <a:bodyPr/>
        <a:lstStyle/>
        <a:p>
          <a:r>
            <a:rPr lang="en-GB" dirty="0"/>
            <a:t>Booking and communicating appointments (easy read)</a:t>
          </a:r>
        </a:p>
      </dgm:t>
    </dgm:pt>
    <dgm:pt modelId="{E8A5C704-956A-7B43-ABC9-F9EA1456B4E0}" type="parTrans" cxnId="{134494DA-FAB7-0347-AE32-136D3D90796C}">
      <dgm:prSet/>
      <dgm:spPr/>
      <dgm:t>
        <a:bodyPr/>
        <a:lstStyle/>
        <a:p>
          <a:endParaRPr lang="en-GB"/>
        </a:p>
      </dgm:t>
    </dgm:pt>
    <dgm:pt modelId="{61E64025-2DEC-CF41-AD00-687531EB877F}" type="sibTrans" cxnId="{134494DA-FAB7-0347-AE32-136D3D90796C}">
      <dgm:prSet/>
      <dgm:spPr/>
      <dgm:t>
        <a:bodyPr/>
        <a:lstStyle/>
        <a:p>
          <a:endParaRPr lang="en-GB"/>
        </a:p>
      </dgm:t>
    </dgm:pt>
    <dgm:pt modelId="{2DC24393-D326-D548-A175-298BD1B92D7E}">
      <dgm:prSet/>
      <dgm:spPr/>
      <dgm:t>
        <a:bodyPr/>
        <a:lstStyle/>
        <a:p>
          <a:r>
            <a:rPr lang="en-GB" dirty="0"/>
            <a:t>Transport and reasonable adjustment</a:t>
          </a:r>
        </a:p>
      </dgm:t>
    </dgm:pt>
    <dgm:pt modelId="{69D32D67-D46A-004D-9D02-09DDF3F0BDED}" type="parTrans" cxnId="{2E6257CE-A54C-904A-9DF0-E46610A94D39}">
      <dgm:prSet/>
      <dgm:spPr/>
      <dgm:t>
        <a:bodyPr/>
        <a:lstStyle/>
        <a:p>
          <a:endParaRPr lang="en-GB"/>
        </a:p>
      </dgm:t>
    </dgm:pt>
    <dgm:pt modelId="{E3EAED71-E40D-B149-83CE-33693550E482}" type="sibTrans" cxnId="{2E6257CE-A54C-904A-9DF0-E46610A94D39}">
      <dgm:prSet/>
      <dgm:spPr/>
      <dgm:t>
        <a:bodyPr/>
        <a:lstStyle/>
        <a:p>
          <a:endParaRPr lang="en-GB"/>
        </a:p>
      </dgm:t>
    </dgm:pt>
    <dgm:pt modelId="{59E604B3-FAF2-2D48-8645-1BD4B2DBA14D}">
      <dgm:prSet/>
      <dgm:spPr/>
      <dgm:t>
        <a:bodyPr/>
        <a:lstStyle/>
        <a:p>
          <a:r>
            <a:rPr lang="en-GB" dirty="0"/>
            <a:t>Whether legal team are needed to get involved</a:t>
          </a:r>
        </a:p>
      </dgm:t>
    </dgm:pt>
    <dgm:pt modelId="{DD7B5E25-0E58-8B44-9DF8-D365592C653A}" type="parTrans" cxnId="{9B9222E5-1DC0-684B-881F-14E6C64FA236}">
      <dgm:prSet/>
      <dgm:spPr/>
      <dgm:t>
        <a:bodyPr/>
        <a:lstStyle/>
        <a:p>
          <a:endParaRPr lang="en-GB"/>
        </a:p>
      </dgm:t>
    </dgm:pt>
    <dgm:pt modelId="{36B07A5A-9832-6642-AEF9-E6B85AAB8378}" type="sibTrans" cxnId="{9B9222E5-1DC0-684B-881F-14E6C64FA236}">
      <dgm:prSet/>
      <dgm:spPr/>
      <dgm:t>
        <a:bodyPr/>
        <a:lstStyle/>
        <a:p>
          <a:endParaRPr lang="en-GB"/>
        </a:p>
      </dgm:t>
    </dgm:pt>
    <dgm:pt modelId="{88F5F757-52D2-3549-82A1-7A008439D5B9}">
      <dgm:prSet/>
      <dgm:spPr/>
      <dgm:t>
        <a:bodyPr/>
        <a:lstStyle/>
        <a:p>
          <a:r>
            <a:rPr lang="en-GB" dirty="0"/>
            <a:t>Ensure LD team and wider MDT are aware of patient's needs</a:t>
          </a:r>
        </a:p>
      </dgm:t>
    </dgm:pt>
    <dgm:pt modelId="{66012EF9-FE35-DA45-AAC9-88D591107AE5}" type="parTrans" cxnId="{1AAACC52-A097-2A43-8F63-77B78844F820}">
      <dgm:prSet/>
      <dgm:spPr/>
      <dgm:t>
        <a:bodyPr/>
        <a:lstStyle/>
        <a:p>
          <a:endParaRPr lang="en-GB"/>
        </a:p>
      </dgm:t>
    </dgm:pt>
    <dgm:pt modelId="{093F2540-5AA5-594F-BE7C-AFF523F85E92}" type="sibTrans" cxnId="{1AAACC52-A097-2A43-8F63-77B78844F820}">
      <dgm:prSet/>
      <dgm:spPr/>
      <dgm:t>
        <a:bodyPr/>
        <a:lstStyle/>
        <a:p>
          <a:endParaRPr lang="en-GB"/>
        </a:p>
      </dgm:t>
    </dgm:pt>
    <dgm:pt modelId="{8CD939D4-C813-6B42-9F85-2244F9768FC4}">
      <dgm:prSet/>
      <dgm:spPr/>
      <dgm:t>
        <a:bodyPr/>
        <a:lstStyle/>
        <a:p>
          <a:r>
            <a:rPr lang="en-GB" dirty="0"/>
            <a:t>Can all appointments happen together – Best interest, Pre-op investigations etc</a:t>
          </a:r>
        </a:p>
      </dgm:t>
    </dgm:pt>
    <dgm:pt modelId="{61FC4DBE-61F4-FE47-A0D0-2CFA90A14D4E}" type="parTrans" cxnId="{BFC1A950-EBDD-2243-A367-6C313D66B429}">
      <dgm:prSet/>
      <dgm:spPr/>
      <dgm:t>
        <a:bodyPr/>
        <a:lstStyle/>
        <a:p>
          <a:endParaRPr lang="en-GB"/>
        </a:p>
      </dgm:t>
    </dgm:pt>
    <dgm:pt modelId="{68964F32-3718-A747-A28B-3C87CE342520}" type="sibTrans" cxnId="{BFC1A950-EBDD-2243-A367-6C313D66B429}">
      <dgm:prSet/>
      <dgm:spPr/>
      <dgm:t>
        <a:bodyPr/>
        <a:lstStyle/>
        <a:p>
          <a:endParaRPr lang="en-GB"/>
        </a:p>
      </dgm:t>
    </dgm:pt>
    <dgm:pt modelId="{C8701EBB-BE07-FD48-806E-432A5BA9032B}">
      <dgm:prSet/>
      <dgm:spPr/>
      <dgm:t>
        <a:bodyPr/>
        <a:lstStyle/>
        <a:p>
          <a:r>
            <a:rPr lang="en-GB" dirty="0"/>
            <a:t>Alert system and NHS Spine</a:t>
          </a:r>
        </a:p>
      </dgm:t>
    </dgm:pt>
    <dgm:pt modelId="{448B7F3A-8A97-794B-A862-23ECAA789E05}" type="parTrans" cxnId="{FC0F6E9E-ED3D-B648-9418-DFD00CCD3868}">
      <dgm:prSet/>
      <dgm:spPr/>
      <dgm:t>
        <a:bodyPr/>
        <a:lstStyle/>
        <a:p>
          <a:endParaRPr lang="en-GB"/>
        </a:p>
      </dgm:t>
    </dgm:pt>
    <dgm:pt modelId="{3D8A51D0-0A97-D846-983D-E8CBD6EA2594}" type="sibTrans" cxnId="{FC0F6E9E-ED3D-B648-9418-DFD00CCD3868}">
      <dgm:prSet/>
      <dgm:spPr/>
      <dgm:t>
        <a:bodyPr/>
        <a:lstStyle/>
        <a:p>
          <a:endParaRPr lang="en-GB"/>
        </a:p>
      </dgm:t>
    </dgm:pt>
    <dgm:pt modelId="{4629CDDB-CD92-3441-870F-01E862ECA822}">
      <dgm:prSet/>
      <dgm:spPr/>
      <dgm:t>
        <a:bodyPr/>
        <a:lstStyle/>
        <a:p>
          <a:r>
            <a:rPr lang="en-GB" dirty="0"/>
            <a:t>Checklist</a:t>
          </a:r>
        </a:p>
      </dgm:t>
    </dgm:pt>
    <dgm:pt modelId="{42C6FD17-B3B2-D64C-B92B-3A17FF7C2E84}" type="parTrans" cxnId="{80A8CA7E-6D58-674C-9A98-74B37CC6AA5D}">
      <dgm:prSet/>
      <dgm:spPr/>
      <dgm:t>
        <a:bodyPr/>
        <a:lstStyle/>
        <a:p>
          <a:endParaRPr lang="en-GB"/>
        </a:p>
      </dgm:t>
    </dgm:pt>
    <dgm:pt modelId="{826927AF-D968-514B-81B8-BAA7716F96BE}" type="sibTrans" cxnId="{80A8CA7E-6D58-674C-9A98-74B37CC6AA5D}">
      <dgm:prSet/>
      <dgm:spPr/>
      <dgm:t>
        <a:bodyPr/>
        <a:lstStyle/>
        <a:p>
          <a:endParaRPr lang="en-GB"/>
        </a:p>
      </dgm:t>
    </dgm:pt>
    <dgm:pt modelId="{D2DEF09C-9696-6A4F-94A6-7B7022CBA3DA}" type="pres">
      <dgm:prSet presAssocID="{6DCD0B9F-D92C-4AD0-9814-406ABE2E2B1F}" presName="Name0" presStyleCnt="0">
        <dgm:presLayoutVars>
          <dgm:dir/>
          <dgm:animLvl val="lvl"/>
          <dgm:resizeHandles val="exact"/>
        </dgm:presLayoutVars>
      </dgm:prSet>
      <dgm:spPr/>
    </dgm:pt>
    <dgm:pt modelId="{E8606A07-7CE0-5B49-890A-1837BF4EB6FE}" type="pres">
      <dgm:prSet presAssocID="{0E01A07D-E0C1-4E05-8116-BECC46CFE744}" presName="linNode" presStyleCnt="0"/>
      <dgm:spPr/>
    </dgm:pt>
    <dgm:pt modelId="{A97469F2-2926-144A-8DC2-FD68DF44CDC7}" type="pres">
      <dgm:prSet presAssocID="{0E01A07D-E0C1-4E05-8116-BECC46CFE744}" presName="parentText" presStyleLbl="node1" presStyleIdx="0" presStyleCnt="3">
        <dgm:presLayoutVars>
          <dgm:chMax val="1"/>
          <dgm:bulletEnabled val="1"/>
        </dgm:presLayoutVars>
      </dgm:prSet>
      <dgm:spPr/>
    </dgm:pt>
    <dgm:pt modelId="{57CD01A4-2044-624C-838E-8D075FBB2ADC}" type="pres">
      <dgm:prSet presAssocID="{0E01A07D-E0C1-4E05-8116-BECC46CFE744}" presName="descendantText" presStyleLbl="alignAccFollowNode1" presStyleIdx="0" presStyleCnt="3">
        <dgm:presLayoutVars>
          <dgm:bulletEnabled val="1"/>
        </dgm:presLayoutVars>
      </dgm:prSet>
      <dgm:spPr/>
    </dgm:pt>
    <dgm:pt modelId="{86E92DCB-DBDF-E84B-8F42-C73AE1BD8073}" type="pres">
      <dgm:prSet presAssocID="{6716D778-012F-4509-8618-4D566EFB7922}" presName="sp" presStyleCnt="0"/>
      <dgm:spPr/>
    </dgm:pt>
    <dgm:pt modelId="{ED3F5234-2421-1246-AC42-0825F1E8DD97}" type="pres">
      <dgm:prSet presAssocID="{E816403A-2466-4821-A530-BD228D177391}" presName="linNode" presStyleCnt="0"/>
      <dgm:spPr/>
    </dgm:pt>
    <dgm:pt modelId="{CC606408-3120-F64B-A3CD-68908AF6F3CE}" type="pres">
      <dgm:prSet presAssocID="{E816403A-2466-4821-A530-BD228D177391}" presName="parentText" presStyleLbl="node1" presStyleIdx="1" presStyleCnt="3">
        <dgm:presLayoutVars>
          <dgm:chMax val="1"/>
          <dgm:bulletEnabled val="1"/>
        </dgm:presLayoutVars>
      </dgm:prSet>
      <dgm:spPr/>
    </dgm:pt>
    <dgm:pt modelId="{C22EAB8A-3C4D-524C-86F8-D9D62302F587}" type="pres">
      <dgm:prSet presAssocID="{E816403A-2466-4821-A530-BD228D177391}" presName="descendantText" presStyleLbl="alignAccFollowNode1" presStyleIdx="1" presStyleCnt="3">
        <dgm:presLayoutVars>
          <dgm:bulletEnabled val="1"/>
        </dgm:presLayoutVars>
      </dgm:prSet>
      <dgm:spPr/>
    </dgm:pt>
    <dgm:pt modelId="{83FD2A13-0BD5-2F4B-BC73-87E5389DCE4F}" type="pres">
      <dgm:prSet presAssocID="{E9408AC3-EEA9-46FC-BCEB-C56461AB9EF2}" presName="sp" presStyleCnt="0"/>
      <dgm:spPr/>
    </dgm:pt>
    <dgm:pt modelId="{6559D4C9-AD07-9E45-8588-AAD699EB7948}" type="pres">
      <dgm:prSet presAssocID="{3A11278A-F748-441C-883E-A595A80A5392}" presName="linNode" presStyleCnt="0"/>
      <dgm:spPr/>
    </dgm:pt>
    <dgm:pt modelId="{8B1A654B-B0E6-934E-9180-9A79985DDEFA}" type="pres">
      <dgm:prSet presAssocID="{3A11278A-F748-441C-883E-A595A80A5392}" presName="parentText" presStyleLbl="node1" presStyleIdx="2" presStyleCnt="3">
        <dgm:presLayoutVars>
          <dgm:chMax val="1"/>
          <dgm:bulletEnabled val="1"/>
        </dgm:presLayoutVars>
      </dgm:prSet>
      <dgm:spPr/>
    </dgm:pt>
    <dgm:pt modelId="{EA747F47-41D6-114C-936C-AD91DC6F9C25}" type="pres">
      <dgm:prSet presAssocID="{3A11278A-F748-441C-883E-A595A80A5392}" presName="descendantText" presStyleLbl="alignAccFollowNode1" presStyleIdx="2" presStyleCnt="3">
        <dgm:presLayoutVars>
          <dgm:bulletEnabled val="1"/>
        </dgm:presLayoutVars>
      </dgm:prSet>
      <dgm:spPr/>
    </dgm:pt>
  </dgm:ptLst>
  <dgm:cxnLst>
    <dgm:cxn modelId="{6B1EF50E-5053-AC41-B313-4F5AD5268B34}" type="presOf" srcId="{4629CDDB-CD92-3441-870F-01E862ECA822}" destId="{EA747F47-41D6-114C-936C-AD91DC6F9C25}" srcOrd="0" destOrd="1" presId="urn:microsoft.com/office/officeart/2005/8/layout/vList5"/>
    <dgm:cxn modelId="{BFC1A950-EBDD-2243-A367-6C313D66B429}" srcId="{0E01A07D-E0C1-4E05-8116-BECC46CFE744}" destId="{8CD939D4-C813-6B42-9F85-2244F9768FC4}" srcOrd="1" destOrd="0" parTransId="{61FC4DBE-61F4-FE47-A0D0-2CFA90A14D4E}" sibTransId="{68964F32-3718-A747-A28B-3C87CE342520}"/>
    <dgm:cxn modelId="{1AAACC52-A097-2A43-8F63-77B78844F820}" srcId="{E816403A-2466-4821-A530-BD228D177391}" destId="{88F5F757-52D2-3549-82A1-7A008439D5B9}" srcOrd="2" destOrd="0" parTransId="{66012EF9-FE35-DA45-AAC9-88D591107AE5}" sibTransId="{093F2540-5AA5-594F-BE7C-AFF523F85E92}"/>
    <dgm:cxn modelId="{9E196057-965D-4F2F-B1EE-FD95F046FC22}" srcId="{6DCD0B9F-D92C-4AD0-9814-406ABE2E2B1F}" destId="{3A11278A-F748-441C-883E-A595A80A5392}" srcOrd="2" destOrd="0" parTransId="{6B392B7C-FD37-4AF6-8D96-B807CF729199}" sibTransId="{ABD60F5B-3DA5-424B-87E0-9191A899A734}"/>
    <dgm:cxn modelId="{CAD99B5F-AEA5-5A4F-8920-7252E650D565}" type="presOf" srcId="{2DC24393-D326-D548-A175-298BD1B92D7E}" destId="{C22EAB8A-3C4D-524C-86F8-D9D62302F587}" srcOrd="0" destOrd="0" presId="urn:microsoft.com/office/officeart/2005/8/layout/vList5"/>
    <dgm:cxn modelId="{FB01E27A-C405-8346-9000-01E1F0F1FF88}" type="presOf" srcId="{C8701EBB-BE07-FD48-806E-432A5BA9032B}" destId="{EA747F47-41D6-114C-936C-AD91DC6F9C25}" srcOrd="0" destOrd="0" presId="urn:microsoft.com/office/officeart/2005/8/layout/vList5"/>
    <dgm:cxn modelId="{80A8CA7E-6D58-674C-9A98-74B37CC6AA5D}" srcId="{3A11278A-F748-441C-883E-A595A80A5392}" destId="{4629CDDB-CD92-3441-870F-01E862ECA822}" srcOrd="1" destOrd="0" parTransId="{42C6FD17-B3B2-D64C-B92B-3A17FF7C2E84}" sibTransId="{826927AF-D968-514B-81B8-BAA7716F96BE}"/>
    <dgm:cxn modelId="{67B7AD84-CC13-AD42-A196-F0C93FA95CC2}" type="presOf" srcId="{0E01A07D-E0C1-4E05-8116-BECC46CFE744}" destId="{A97469F2-2926-144A-8DC2-FD68DF44CDC7}" srcOrd="0" destOrd="0" presId="urn:microsoft.com/office/officeart/2005/8/layout/vList5"/>
    <dgm:cxn modelId="{B337D498-4B88-284B-8CBD-6E634630103A}" type="presOf" srcId="{59E604B3-FAF2-2D48-8645-1BD4B2DBA14D}" destId="{C22EAB8A-3C4D-524C-86F8-D9D62302F587}" srcOrd="0" destOrd="1" presId="urn:microsoft.com/office/officeart/2005/8/layout/vList5"/>
    <dgm:cxn modelId="{9417F399-83E6-3749-9C75-BC1939F03F4F}" type="presOf" srcId="{6DCD0B9F-D92C-4AD0-9814-406ABE2E2B1F}" destId="{D2DEF09C-9696-6A4F-94A6-7B7022CBA3DA}" srcOrd="0" destOrd="0" presId="urn:microsoft.com/office/officeart/2005/8/layout/vList5"/>
    <dgm:cxn modelId="{40F08F9B-6339-A04A-9E4F-511E9797BAAF}" type="presOf" srcId="{88F5F757-52D2-3549-82A1-7A008439D5B9}" destId="{C22EAB8A-3C4D-524C-86F8-D9D62302F587}" srcOrd="0" destOrd="2" presId="urn:microsoft.com/office/officeart/2005/8/layout/vList5"/>
    <dgm:cxn modelId="{FC0F6E9E-ED3D-B648-9418-DFD00CCD3868}" srcId="{3A11278A-F748-441C-883E-A595A80A5392}" destId="{C8701EBB-BE07-FD48-806E-432A5BA9032B}" srcOrd="0" destOrd="0" parTransId="{448B7F3A-8A97-794B-A862-23ECAA789E05}" sibTransId="{3D8A51D0-0A97-D846-983D-E8CBD6EA2594}"/>
    <dgm:cxn modelId="{E9A596B8-A504-A74F-86C3-B7A4E9D7D596}" type="presOf" srcId="{4F8574CC-388C-A04D-8093-488F5E8153A3}" destId="{57CD01A4-2044-624C-838E-8D075FBB2ADC}" srcOrd="0" destOrd="0" presId="urn:microsoft.com/office/officeart/2005/8/layout/vList5"/>
    <dgm:cxn modelId="{5C7C49BD-5649-CE46-8D3F-E3340930F00A}" type="presOf" srcId="{3A11278A-F748-441C-883E-A595A80A5392}" destId="{8B1A654B-B0E6-934E-9180-9A79985DDEFA}" srcOrd="0" destOrd="0" presId="urn:microsoft.com/office/officeart/2005/8/layout/vList5"/>
    <dgm:cxn modelId="{6FE5E3C9-EDB6-4C0A-97AC-4CF36F66BE90}" srcId="{6DCD0B9F-D92C-4AD0-9814-406ABE2E2B1F}" destId="{E816403A-2466-4821-A530-BD228D177391}" srcOrd="1" destOrd="0" parTransId="{198C8BE2-3DD1-40FA-A3D1-7777689F3DF2}" sibTransId="{E9408AC3-EEA9-46FC-BCEB-C56461AB9EF2}"/>
    <dgm:cxn modelId="{64F85ACA-8D4F-4BC0-A9C9-C267CA3615A1}" srcId="{6DCD0B9F-D92C-4AD0-9814-406ABE2E2B1F}" destId="{0E01A07D-E0C1-4E05-8116-BECC46CFE744}" srcOrd="0" destOrd="0" parTransId="{BD1A4E57-BC78-4B21-857B-37F69F4E7237}" sibTransId="{6716D778-012F-4509-8618-4D566EFB7922}"/>
    <dgm:cxn modelId="{2E6257CE-A54C-904A-9DF0-E46610A94D39}" srcId="{E816403A-2466-4821-A530-BD228D177391}" destId="{2DC24393-D326-D548-A175-298BD1B92D7E}" srcOrd="0" destOrd="0" parTransId="{69D32D67-D46A-004D-9D02-09DDF3F0BDED}" sibTransId="{E3EAED71-E40D-B149-83CE-33693550E482}"/>
    <dgm:cxn modelId="{134494DA-FAB7-0347-AE32-136D3D90796C}" srcId="{0E01A07D-E0C1-4E05-8116-BECC46CFE744}" destId="{4F8574CC-388C-A04D-8093-488F5E8153A3}" srcOrd="0" destOrd="0" parTransId="{E8A5C704-956A-7B43-ABC9-F9EA1456B4E0}" sibTransId="{61E64025-2DEC-CF41-AD00-687531EB877F}"/>
    <dgm:cxn modelId="{9B9222E5-1DC0-684B-881F-14E6C64FA236}" srcId="{E816403A-2466-4821-A530-BD228D177391}" destId="{59E604B3-FAF2-2D48-8645-1BD4B2DBA14D}" srcOrd="1" destOrd="0" parTransId="{DD7B5E25-0E58-8B44-9DF8-D365592C653A}" sibTransId="{36B07A5A-9832-6642-AEF9-E6B85AAB8378}"/>
    <dgm:cxn modelId="{2BBFA3EC-0B55-EA44-B765-76195662583B}" type="presOf" srcId="{E816403A-2466-4821-A530-BD228D177391}" destId="{CC606408-3120-F64B-A3CD-68908AF6F3CE}" srcOrd="0" destOrd="0" presId="urn:microsoft.com/office/officeart/2005/8/layout/vList5"/>
    <dgm:cxn modelId="{A96699FB-2AE0-7347-AA4D-FEDA16AE987D}" type="presOf" srcId="{8CD939D4-C813-6B42-9F85-2244F9768FC4}" destId="{57CD01A4-2044-624C-838E-8D075FBB2ADC}" srcOrd="0" destOrd="1" presId="urn:microsoft.com/office/officeart/2005/8/layout/vList5"/>
    <dgm:cxn modelId="{21F248DD-B113-3C41-ACAD-DA61446E86A8}" type="presParOf" srcId="{D2DEF09C-9696-6A4F-94A6-7B7022CBA3DA}" destId="{E8606A07-7CE0-5B49-890A-1837BF4EB6FE}" srcOrd="0" destOrd="0" presId="urn:microsoft.com/office/officeart/2005/8/layout/vList5"/>
    <dgm:cxn modelId="{3240B35D-D38C-7F4A-AD58-C2518D598E05}" type="presParOf" srcId="{E8606A07-7CE0-5B49-890A-1837BF4EB6FE}" destId="{A97469F2-2926-144A-8DC2-FD68DF44CDC7}" srcOrd="0" destOrd="0" presId="urn:microsoft.com/office/officeart/2005/8/layout/vList5"/>
    <dgm:cxn modelId="{19B7BB26-1EB5-5242-91D7-C72CBB6FE9B7}" type="presParOf" srcId="{E8606A07-7CE0-5B49-890A-1837BF4EB6FE}" destId="{57CD01A4-2044-624C-838E-8D075FBB2ADC}" srcOrd="1" destOrd="0" presId="urn:microsoft.com/office/officeart/2005/8/layout/vList5"/>
    <dgm:cxn modelId="{E7277AE4-3285-5147-B6C0-3135AABFB5B4}" type="presParOf" srcId="{D2DEF09C-9696-6A4F-94A6-7B7022CBA3DA}" destId="{86E92DCB-DBDF-E84B-8F42-C73AE1BD8073}" srcOrd="1" destOrd="0" presId="urn:microsoft.com/office/officeart/2005/8/layout/vList5"/>
    <dgm:cxn modelId="{3A0A82EE-F92F-924C-8EA8-423F15E37ACE}" type="presParOf" srcId="{D2DEF09C-9696-6A4F-94A6-7B7022CBA3DA}" destId="{ED3F5234-2421-1246-AC42-0825F1E8DD97}" srcOrd="2" destOrd="0" presId="urn:microsoft.com/office/officeart/2005/8/layout/vList5"/>
    <dgm:cxn modelId="{97A64393-3DDB-D245-8BBD-2FB776404F39}" type="presParOf" srcId="{ED3F5234-2421-1246-AC42-0825F1E8DD97}" destId="{CC606408-3120-F64B-A3CD-68908AF6F3CE}" srcOrd="0" destOrd="0" presId="urn:microsoft.com/office/officeart/2005/8/layout/vList5"/>
    <dgm:cxn modelId="{7B948445-56D7-B349-95D0-BF3F31EDE996}" type="presParOf" srcId="{ED3F5234-2421-1246-AC42-0825F1E8DD97}" destId="{C22EAB8A-3C4D-524C-86F8-D9D62302F587}" srcOrd="1" destOrd="0" presId="urn:microsoft.com/office/officeart/2005/8/layout/vList5"/>
    <dgm:cxn modelId="{9595EF5B-FB85-DD41-A24F-61A80B05BE2D}" type="presParOf" srcId="{D2DEF09C-9696-6A4F-94A6-7B7022CBA3DA}" destId="{83FD2A13-0BD5-2F4B-BC73-87E5389DCE4F}" srcOrd="3" destOrd="0" presId="urn:microsoft.com/office/officeart/2005/8/layout/vList5"/>
    <dgm:cxn modelId="{753213DA-5FC0-BA42-A75C-A72B9095C296}" type="presParOf" srcId="{D2DEF09C-9696-6A4F-94A6-7B7022CBA3DA}" destId="{6559D4C9-AD07-9E45-8588-AAD699EB7948}" srcOrd="4" destOrd="0" presId="urn:microsoft.com/office/officeart/2005/8/layout/vList5"/>
    <dgm:cxn modelId="{BFB2EC86-A9DD-0B44-9462-6F0751B5A153}" type="presParOf" srcId="{6559D4C9-AD07-9E45-8588-AAD699EB7948}" destId="{8B1A654B-B0E6-934E-9180-9A79985DDEFA}" srcOrd="0" destOrd="0" presId="urn:microsoft.com/office/officeart/2005/8/layout/vList5"/>
    <dgm:cxn modelId="{B3F17543-4B22-3543-A651-B7773546CCC1}" type="presParOf" srcId="{6559D4C9-AD07-9E45-8588-AAD699EB7948}" destId="{EA747F47-41D6-114C-936C-AD91DC6F9C25}"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A21180-61DF-8247-BA4F-FA7A20D3F1AC}">
      <dsp:nvSpPr>
        <dsp:cNvPr id="0" name=""/>
        <dsp:cNvSpPr/>
      </dsp:nvSpPr>
      <dsp:spPr>
        <a:xfrm>
          <a:off x="3269" y="2777749"/>
          <a:ext cx="3983615" cy="1593446"/>
        </a:xfrm>
        <a:prstGeom prst="chevron">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b="0" i="0" kern="1200" dirty="0"/>
            <a:t>Identify the rationale behind differential access to care</a:t>
          </a:r>
          <a:endParaRPr lang="en-US" sz="1800" kern="1200" dirty="0"/>
        </a:p>
      </dsp:txBody>
      <dsp:txXfrm>
        <a:off x="799992" y="2777749"/>
        <a:ext cx="2390169" cy="1593446"/>
      </dsp:txXfrm>
    </dsp:sp>
    <dsp:sp modelId="{217C0864-DCB3-9D4E-9C21-C42C815B09F0}">
      <dsp:nvSpPr>
        <dsp:cNvPr id="0" name=""/>
        <dsp:cNvSpPr/>
      </dsp:nvSpPr>
      <dsp:spPr>
        <a:xfrm>
          <a:off x="3588523" y="2777749"/>
          <a:ext cx="3983615" cy="1593446"/>
        </a:xfrm>
        <a:prstGeom prst="chevron">
          <a:avLst/>
        </a:prstGeom>
        <a:solidFill>
          <a:schemeClr val="accent1">
            <a:shade val="80000"/>
            <a:hueOff val="174641"/>
            <a:satOff val="-3128"/>
            <a:lumOff val="132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b="0" i="0" kern="1200" dirty="0"/>
            <a:t>Develop and implement operational interventions to reduce delays in waiting list for LD population. </a:t>
          </a:r>
          <a:endParaRPr lang="en-US" sz="1800" kern="1200" dirty="0"/>
        </a:p>
      </dsp:txBody>
      <dsp:txXfrm>
        <a:off x="4385246" y="2777749"/>
        <a:ext cx="2390169" cy="1593446"/>
      </dsp:txXfrm>
    </dsp:sp>
    <dsp:sp modelId="{E1D794AC-33D9-384B-8570-DE73EA10294A}">
      <dsp:nvSpPr>
        <dsp:cNvPr id="0" name=""/>
        <dsp:cNvSpPr/>
      </dsp:nvSpPr>
      <dsp:spPr>
        <a:xfrm>
          <a:off x="7173777" y="2777749"/>
          <a:ext cx="3983615" cy="1593446"/>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Waiting Well Initiative</a:t>
          </a:r>
        </a:p>
      </dsp:txBody>
      <dsp:txXfrm>
        <a:off x="7970500" y="2777749"/>
        <a:ext cx="2390169" cy="15934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5040C-50A4-7A47-B5FC-0F3C256CB99C}">
      <dsp:nvSpPr>
        <dsp:cNvPr id="0" name=""/>
        <dsp:cNvSpPr/>
      </dsp:nvSpPr>
      <dsp:spPr>
        <a:xfrm>
          <a:off x="0" y="330111"/>
          <a:ext cx="9582889" cy="1436400"/>
        </a:xfrm>
        <a:prstGeom prst="rect">
          <a:avLst/>
        </a:prstGeom>
        <a:solidFill>
          <a:schemeClr val="lt1">
            <a:alpha val="90000"/>
            <a:hueOff val="0"/>
            <a:satOff val="0"/>
            <a:lumOff val="0"/>
            <a:alphaOff val="0"/>
          </a:schemeClr>
        </a:solidFill>
        <a:ln w="6350" cap="flat" cmpd="sng" algn="ctr">
          <a:solidFill>
            <a:schemeClr val="accent1">
              <a:shade val="5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43739" tIns="395732" rIns="743739" bIns="135128" numCol="1" spcCol="1270" anchor="t" anchorCtr="0">
          <a:noAutofit/>
        </a:bodyPr>
        <a:lstStyle/>
        <a:p>
          <a:pPr marL="171450" lvl="1" indent="-171450" algn="l" defTabSz="844550">
            <a:lnSpc>
              <a:spcPct val="90000"/>
            </a:lnSpc>
            <a:spcBef>
              <a:spcPct val="0"/>
            </a:spcBef>
            <a:spcAft>
              <a:spcPct val="15000"/>
            </a:spcAft>
            <a:buFont typeface="Arial" panose="020B0604020202020204" pitchFamily="34" charset="0"/>
            <a:buChar char="•"/>
          </a:pPr>
          <a:r>
            <a:rPr lang="en-GB" sz="1900" kern="1200" dirty="0"/>
            <a:t>PPIE</a:t>
          </a:r>
        </a:p>
        <a:p>
          <a:pPr marL="171450" lvl="1" indent="-171450" algn="l" defTabSz="844550">
            <a:lnSpc>
              <a:spcPct val="90000"/>
            </a:lnSpc>
            <a:spcBef>
              <a:spcPct val="0"/>
            </a:spcBef>
            <a:spcAft>
              <a:spcPct val="15000"/>
            </a:spcAft>
            <a:buFont typeface="Arial" panose="020B0604020202020204" pitchFamily="34" charset="0"/>
            <a:buChar char="•"/>
          </a:pPr>
          <a:r>
            <a:rPr lang="en-GB" sz="1900" kern="1200" dirty="0"/>
            <a:t>Scoping Review</a:t>
          </a:r>
        </a:p>
        <a:p>
          <a:pPr marL="171450" lvl="1" indent="-171450" algn="l" defTabSz="844550">
            <a:lnSpc>
              <a:spcPct val="90000"/>
            </a:lnSpc>
            <a:spcBef>
              <a:spcPct val="0"/>
            </a:spcBef>
            <a:spcAft>
              <a:spcPct val="15000"/>
            </a:spcAft>
            <a:buFont typeface="Arial" panose="020B0604020202020204" pitchFamily="34" charset="0"/>
            <a:buChar char="•"/>
          </a:pPr>
          <a:r>
            <a:rPr lang="en-GB" sz="1900" kern="1200" dirty="0"/>
            <a:t>Subgroup analysis of Data </a:t>
          </a:r>
        </a:p>
      </dsp:txBody>
      <dsp:txXfrm>
        <a:off x="0" y="330111"/>
        <a:ext cx="9582889" cy="1436400"/>
      </dsp:txXfrm>
    </dsp:sp>
    <dsp:sp modelId="{DAB6207C-577E-434D-AA6B-D4A310293351}">
      <dsp:nvSpPr>
        <dsp:cNvPr id="0" name=""/>
        <dsp:cNvSpPr/>
      </dsp:nvSpPr>
      <dsp:spPr>
        <a:xfrm>
          <a:off x="479144" y="49671"/>
          <a:ext cx="6708022" cy="560879"/>
        </a:xfrm>
        <a:prstGeom prst="roundRect">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3547" tIns="0" rIns="253547" bIns="0" numCol="1" spcCol="1270" anchor="ctr" anchorCtr="0">
          <a:noAutofit/>
        </a:bodyPr>
        <a:lstStyle/>
        <a:p>
          <a:pPr marL="0" lvl="0" indent="0" algn="l" defTabSz="844550">
            <a:lnSpc>
              <a:spcPct val="90000"/>
            </a:lnSpc>
            <a:spcBef>
              <a:spcPct val="0"/>
            </a:spcBef>
            <a:spcAft>
              <a:spcPct val="35000"/>
            </a:spcAft>
            <a:buFont typeface="+mj-lt"/>
            <a:buNone/>
          </a:pPr>
          <a:r>
            <a:rPr lang="en-GB" sz="1900" b="1" i="0" kern="1200" dirty="0">
              <a:effectLst/>
              <a:latin typeface="freight-text-pro"/>
            </a:rPr>
            <a:t>Identify Rationale for Differential Access</a:t>
          </a:r>
          <a:endParaRPr lang="en-GB" sz="1900" kern="1200" dirty="0"/>
        </a:p>
      </dsp:txBody>
      <dsp:txXfrm>
        <a:off x="506524" y="77051"/>
        <a:ext cx="6653262" cy="506119"/>
      </dsp:txXfrm>
    </dsp:sp>
    <dsp:sp modelId="{060528A4-B597-5249-A179-C91CBEEF0B77}">
      <dsp:nvSpPr>
        <dsp:cNvPr id="0" name=""/>
        <dsp:cNvSpPr/>
      </dsp:nvSpPr>
      <dsp:spPr>
        <a:xfrm>
          <a:off x="0" y="2149551"/>
          <a:ext cx="9582889" cy="807974"/>
        </a:xfrm>
        <a:prstGeom prst="rect">
          <a:avLst/>
        </a:prstGeom>
        <a:solidFill>
          <a:schemeClr val="lt1">
            <a:alpha val="90000"/>
            <a:hueOff val="0"/>
            <a:satOff val="0"/>
            <a:lumOff val="0"/>
            <a:alphaOff val="0"/>
          </a:schemeClr>
        </a:solidFill>
        <a:ln w="6350" cap="flat" cmpd="sng" algn="ctr">
          <a:solidFill>
            <a:schemeClr val="accent1">
              <a:shade val="50000"/>
              <a:hueOff val="268329"/>
              <a:satOff val="-6535"/>
              <a:lumOff val="2859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43739" tIns="395732" rIns="743739" bIns="135128" numCol="1" spcCol="1270" anchor="t" anchorCtr="0">
          <a:noAutofit/>
        </a:bodyPr>
        <a:lstStyle/>
        <a:p>
          <a:pPr marL="171450" lvl="1" indent="-171450" algn="l" defTabSz="844550">
            <a:lnSpc>
              <a:spcPct val="90000"/>
            </a:lnSpc>
            <a:spcBef>
              <a:spcPct val="0"/>
            </a:spcBef>
            <a:spcAft>
              <a:spcPct val="15000"/>
            </a:spcAft>
            <a:buChar char="•"/>
          </a:pPr>
          <a:r>
            <a:rPr lang="en-GB" sz="1900" b="0" i="0" kern="1200" dirty="0">
              <a:effectLst/>
              <a:latin typeface="freight-text-pro"/>
            </a:rPr>
            <a:t>Implement operational approaches</a:t>
          </a:r>
        </a:p>
      </dsp:txBody>
      <dsp:txXfrm>
        <a:off x="0" y="2149551"/>
        <a:ext cx="9582889" cy="807974"/>
      </dsp:txXfrm>
    </dsp:sp>
    <dsp:sp modelId="{56842046-7688-F443-BDF4-03A154652FBF}">
      <dsp:nvSpPr>
        <dsp:cNvPr id="0" name=""/>
        <dsp:cNvSpPr/>
      </dsp:nvSpPr>
      <dsp:spPr>
        <a:xfrm>
          <a:off x="479144" y="1869111"/>
          <a:ext cx="6708022" cy="560879"/>
        </a:xfrm>
        <a:prstGeom prst="roundRect">
          <a:avLst/>
        </a:prstGeom>
        <a:gradFill rotWithShape="0">
          <a:gsLst>
            <a:gs pos="0">
              <a:schemeClr val="accent1">
                <a:shade val="50000"/>
                <a:hueOff val="268329"/>
                <a:satOff val="-6535"/>
                <a:lumOff val="28597"/>
                <a:alphaOff val="0"/>
                <a:satMod val="103000"/>
                <a:lumMod val="102000"/>
                <a:tint val="94000"/>
              </a:schemeClr>
            </a:gs>
            <a:gs pos="50000">
              <a:schemeClr val="accent1">
                <a:shade val="50000"/>
                <a:hueOff val="268329"/>
                <a:satOff val="-6535"/>
                <a:lumOff val="28597"/>
                <a:alphaOff val="0"/>
                <a:satMod val="110000"/>
                <a:lumMod val="100000"/>
                <a:shade val="100000"/>
              </a:schemeClr>
            </a:gs>
            <a:gs pos="100000">
              <a:schemeClr val="accent1">
                <a:shade val="50000"/>
                <a:hueOff val="268329"/>
                <a:satOff val="-6535"/>
                <a:lumOff val="2859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3547" tIns="0" rIns="253547" bIns="0" numCol="1" spcCol="1270" anchor="ctr" anchorCtr="0">
          <a:noAutofit/>
        </a:bodyPr>
        <a:lstStyle/>
        <a:p>
          <a:pPr marL="0" lvl="0" indent="0" algn="l" defTabSz="844550">
            <a:lnSpc>
              <a:spcPct val="90000"/>
            </a:lnSpc>
            <a:spcBef>
              <a:spcPct val="0"/>
            </a:spcBef>
            <a:spcAft>
              <a:spcPct val="35000"/>
            </a:spcAft>
            <a:buNone/>
          </a:pPr>
          <a:r>
            <a:rPr lang="en-GB" sz="1900" b="1" i="0" kern="1200" dirty="0">
              <a:effectLst/>
              <a:latin typeface="freight-text-pro"/>
            </a:rPr>
            <a:t>Reducing Delays</a:t>
          </a:r>
          <a:endParaRPr lang="en-GB" sz="1900" b="0" i="0" kern="1200" dirty="0">
            <a:effectLst/>
            <a:latin typeface="freight-text-pro"/>
          </a:endParaRPr>
        </a:p>
      </dsp:txBody>
      <dsp:txXfrm>
        <a:off x="506524" y="1896491"/>
        <a:ext cx="6653262" cy="506119"/>
      </dsp:txXfrm>
    </dsp:sp>
    <dsp:sp modelId="{6F43441B-762C-A243-B839-3E69E68E0E05}">
      <dsp:nvSpPr>
        <dsp:cNvPr id="0" name=""/>
        <dsp:cNvSpPr/>
      </dsp:nvSpPr>
      <dsp:spPr>
        <a:xfrm>
          <a:off x="0" y="3340565"/>
          <a:ext cx="9582889" cy="1436400"/>
        </a:xfrm>
        <a:prstGeom prst="rect">
          <a:avLst/>
        </a:prstGeom>
        <a:solidFill>
          <a:schemeClr val="lt1">
            <a:alpha val="90000"/>
            <a:hueOff val="0"/>
            <a:satOff val="0"/>
            <a:lumOff val="0"/>
            <a:alphaOff val="0"/>
          </a:schemeClr>
        </a:solidFill>
        <a:ln w="6350" cap="flat" cmpd="sng" algn="ctr">
          <a:solidFill>
            <a:schemeClr val="accent1">
              <a:shade val="50000"/>
              <a:hueOff val="268329"/>
              <a:satOff val="-6535"/>
              <a:lumOff val="2859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43739" tIns="395732" rIns="743739" bIns="135128" numCol="1" spcCol="1270" anchor="t" anchorCtr="0">
          <a:noAutofit/>
        </a:bodyPr>
        <a:lstStyle/>
        <a:p>
          <a:pPr marL="171450" lvl="1" indent="-171450" algn="l" defTabSz="844550">
            <a:lnSpc>
              <a:spcPct val="90000"/>
            </a:lnSpc>
            <a:spcBef>
              <a:spcPct val="0"/>
            </a:spcBef>
            <a:spcAft>
              <a:spcPct val="15000"/>
            </a:spcAft>
            <a:buChar char="•"/>
          </a:pPr>
          <a:r>
            <a:rPr lang="en-GB" sz="1900" b="0" i="0" kern="1200" dirty="0">
              <a:effectLst/>
              <a:latin typeface="freight-text-pro"/>
            </a:rPr>
            <a:t>MDT-led care</a:t>
          </a:r>
        </a:p>
        <a:p>
          <a:pPr marL="171450" lvl="1" indent="-171450" algn="l" defTabSz="844550">
            <a:lnSpc>
              <a:spcPct val="90000"/>
            </a:lnSpc>
            <a:spcBef>
              <a:spcPct val="0"/>
            </a:spcBef>
            <a:spcAft>
              <a:spcPct val="15000"/>
            </a:spcAft>
            <a:buChar char="•"/>
          </a:pPr>
          <a:r>
            <a:rPr lang="en-GB" sz="1900" b="0" i="0" kern="1200" dirty="0">
              <a:effectLst/>
              <a:latin typeface="freight-text-pro"/>
            </a:rPr>
            <a:t>PPIE to inform interventions </a:t>
          </a:r>
        </a:p>
        <a:p>
          <a:pPr marL="171450" lvl="1" indent="-171450" algn="l" defTabSz="844550">
            <a:lnSpc>
              <a:spcPct val="90000"/>
            </a:lnSpc>
            <a:spcBef>
              <a:spcPct val="0"/>
            </a:spcBef>
            <a:spcAft>
              <a:spcPct val="15000"/>
            </a:spcAft>
            <a:buChar char="•"/>
          </a:pPr>
          <a:r>
            <a:rPr lang="en-GB" sz="1900" b="0" i="0" kern="1200" dirty="0">
              <a:effectLst/>
              <a:latin typeface="freight-text-pro"/>
            </a:rPr>
            <a:t>Creation of a role to support the LD population</a:t>
          </a:r>
        </a:p>
      </dsp:txBody>
      <dsp:txXfrm>
        <a:off x="0" y="3340565"/>
        <a:ext cx="9582889" cy="1436400"/>
      </dsp:txXfrm>
    </dsp:sp>
    <dsp:sp modelId="{2F67DF25-B7EA-7743-A7A0-E976D1C8B9A2}">
      <dsp:nvSpPr>
        <dsp:cNvPr id="0" name=""/>
        <dsp:cNvSpPr/>
      </dsp:nvSpPr>
      <dsp:spPr>
        <a:xfrm>
          <a:off x="479144" y="3060126"/>
          <a:ext cx="6708022" cy="560879"/>
        </a:xfrm>
        <a:prstGeom prst="roundRect">
          <a:avLst/>
        </a:prstGeom>
        <a:gradFill rotWithShape="0">
          <a:gsLst>
            <a:gs pos="0">
              <a:schemeClr val="accent1">
                <a:shade val="50000"/>
                <a:hueOff val="268329"/>
                <a:satOff val="-6535"/>
                <a:lumOff val="28597"/>
                <a:alphaOff val="0"/>
                <a:satMod val="103000"/>
                <a:lumMod val="102000"/>
                <a:tint val="94000"/>
              </a:schemeClr>
            </a:gs>
            <a:gs pos="50000">
              <a:schemeClr val="accent1">
                <a:shade val="50000"/>
                <a:hueOff val="268329"/>
                <a:satOff val="-6535"/>
                <a:lumOff val="28597"/>
                <a:alphaOff val="0"/>
                <a:satMod val="110000"/>
                <a:lumMod val="100000"/>
                <a:shade val="100000"/>
              </a:schemeClr>
            </a:gs>
            <a:gs pos="100000">
              <a:schemeClr val="accent1">
                <a:shade val="50000"/>
                <a:hueOff val="268329"/>
                <a:satOff val="-6535"/>
                <a:lumOff val="2859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3547" tIns="0" rIns="253547" bIns="0" numCol="1" spcCol="1270" anchor="ctr" anchorCtr="0">
          <a:noAutofit/>
        </a:bodyPr>
        <a:lstStyle/>
        <a:p>
          <a:pPr marL="0" lvl="0" indent="0" algn="l" defTabSz="844550">
            <a:lnSpc>
              <a:spcPct val="90000"/>
            </a:lnSpc>
            <a:spcBef>
              <a:spcPct val="0"/>
            </a:spcBef>
            <a:spcAft>
              <a:spcPct val="35000"/>
            </a:spcAft>
            <a:buNone/>
          </a:pPr>
          <a:r>
            <a:rPr lang="en-GB" sz="1900" b="1" i="0" kern="1200" dirty="0">
              <a:effectLst/>
              <a:latin typeface="freight-text-pro"/>
            </a:rPr>
            <a:t>Waiting Well Initiative </a:t>
          </a:r>
        </a:p>
      </dsp:txBody>
      <dsp:txXfrm>
        <a:off x="506524" y="3087506"/>
        <a:ext cx="6653262" cy="5061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5248A4-E80F-A74C-A519-F53175B77CE9}">
      <dsp:nvSpPr>
        <dsp:cNvPr id="0" name=""/>
        <dsp:cNvSpPr/>
      </dsp:nvSpPr>
      <dsp:spPr>
        <a:xfrm>
          <a:off x="0" y="380832"/>
          <a:ext cx="8731758" cy="1165500"/>
        </a:xfrm>
        <a:prstGeom prst="rect">
          <a:avLst/>
        </a:prstGeom>
        <a:solidFill>
          <a:schemeClr val="lt1">
            <a:alpha val="9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7681" tIns="416560" rIns="677681" bIns="14224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t>Scant Literature available</a:t>
          </a:r>
          <a:endParaRPr lang="en-GB" sz="2000" kern="1200" dirty="0"/>
        </a:p>
        <a:p>
          <a:pPr marL="228600" lvl="1" indent="-228600" algn="l" defTabSz="889000">
            <a:lnSpc>
              <a:spcPct val="90000"/>
            </a:lnSpc>
            <a:spcBef>
              <a:spcPct val="0"/>
            </a:spcBef>
            <a:spcAft>
              <a:spcPct val="15000"/>
            </a:spcAft>
            <a:buChar char="•"/>
          </a:pPr>
          <a:r>
            <a:rPr lang="en-US" sz="2000" kern="1200" dirty="0"/>
            <a:t>Fragmented care</a:t>
          </a:r>
        </a:p>
      </dsp:txBody>
      <dsp:txXfrm>
        <a:off x="0" y="380832"/>
        <a:ext cx="8731758" cy="1165500"/>
      </dsp:txXfrm>
    </dsp:sp>
    <dsp:sp modelId="{6A73888B-E907-1349-8820-68D3F2BCEAAD}">
      <dsp:nvSpPr>
        <dsp:cNvPr id="0" name=""/>
        <dsp:cNvSpPr/>
      </dsp:nvSpPr>
      <dsp:spPr>
        <a:xfrm>
          <a:off x="436587" y="85632"/>
          <a:ext cx="6112230" cy="590399"/>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31028" tIns="0" rIns="231028" bIns="0" numCol="1" spcCol="1270" anchor="ctr" anchorCtr="0">
          <a:noAutofit/>
        </a:bodyPr>
        <a:lstStyle/>
        <a:p>
          <a:pPr marL="0" lvl="0" indent="0" algn="l" defTabSz="889000">
            <a:lnSpc>
              <a:spcPct val="90000"/>
            </a:lnSpc>
            <a:spcBef>
              <a:spcPct val="0"/>
            </a:spcBef>
            <a:spcAft>
              <a:spcPct val="35000"/>
            </a:spcAft>
            <a:buNone/>
          </a:pPr>
          <a:r>
            <a:rPr lang="en-US" sz="2000" b="1" kern="1200" dirty="0"/>
            <a:t>Scoping Review</a:t>
          </a:r>
          <a:endParaRPr lang="en-GB" sz="2000" kern="1200" dirty="0"/>
        </a:p>
      </dsp:txBody>
      <dsp:txXfrm>
        <a:off x="465408" y="114453"/>
        <a:ext cx="6054588" cy="532757"/>
      </dsp:txXfrm>
    </dsp:sp>
    <dsp:sp modelId="{5201790E-51A2-9546-8A9D-837B400243B5}">
      <dsp:nvSpPr>
        <dsp:cNvPr id="0" name=""/>
        <dsp:cNvSpPr/>
      </dsp:nvSpPr>
      <dsp:spPr>
        <a:xfrm>
          <a:off x="0" y="1949533"/>
          <a:ext cx="8731758" cy="1827000"/>
        </a:xfrm>
        <a:prstGeom prst="rect">
          <a:avLst/>
        </a:prstGeom>
        <a:solidFill>
          <a:schemeClr val="lt1">
            <a:alpha val="90000"/>
            <a:hueOff val="0"/>
            <a:satOff val="0"/>
            <a:lumOff val="0"/>
            <a:alphaOff val="0"/>
          </a:schemeClr>
        </a:solidFill>
        <a:ln w="12700" cap="flat" cmpd="sng" algn="ctr">
          <a:solidFill>
            <a:schemeClr val="accent1">
              <a:shade val="80000"/>
              <a:hueOff val="349283"/>
              <a:satOff val="-6256"/>
              <a:lumOff val="265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7681" tIns="416560" rIns="677681" bIns="14224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kern="1200"/>
            <a:t>Coordination</a:t>
          </a:r>
          <a:endParaRPr lang="en-GB" sz="2000" kern="1200"/>
        </a:p>
        <a:p>
          <a:pPr marL="228600" lvl="1" indent="-228600" algn="l" defTabSz="889000">
            <a:lnSpc>
              <a:spcPct val="90000"/>
            </a:lnSpc>
            <a:spcBef>
              <a:spcPct val="0"/>
            </a:spcBef>
            <a:spcAft>
              <a:spcPct val="15000"/>
            </a:spcAft>
            <a:buChar char="•"/>
          </a:pPr>
          <a:r>
            <a:rPr lang="en-US" sz="2000" kern="1200"/>
            <a:t>Communication</a:t>
          </a:r>
          <a:endParaRPr lang="en-US" sz="2000" kern="1200" dirty="0"/>
        </a:p>
        <a:p>
          <a:pPr marL="228600" lvl="1" indent="-228600" algn="l" defTabSz="889000">
            <a:lnSpc>
              <a:spcPct val="90000"/>
            </a:lnSpc>
            <a:spcBef>
              <a:spcPct val="0"/>
            </a:spcBef>
            <a:spcAft>
              <a:spcPct val="15000"/>
            </a:spcAft>
            <a:buChar char="•"/>
          </a:pPr>
          <a:r>
            <a:rPr lang="en-US" sz="2000" kern="1200"/>
            <a:t>Education/ Awareness</a:t>
          </a:r>
          <a:endParaRPr lang="en-US" sz="2000" kern="1200" dirty="0"/>
        </a:p>
        <a:p>
          <a:pPr marL="228600" lvl="1" indent="-228600" algn="l" defTabSz="889000">
            <a:lnSpc>
              <a:spcPct val="90000"/>
            </a:lnSpc>
            <a:spcBef>
              <a:spcPct val="0"/>
            </a:spcBef>
            <a:spcAft>
              <a:spcPct val="15000"/>
            </a:spcAft>
            <a:buChar char="•"/>
          </a:pPr>
          <a:r>
            <a:rPr lang="en-US" sz="2000" kern="1200" dirty="0"/>
            <a:t>Operational Performance</a:t>
          </a:r>
        </a:p>
      </dsp:txBody>
      <dsp:txXfrm>
        <a:off x="0" y="1949533"/>
        <a:ext cx="8731758" cy="1827000"/>
      </dsp:txXfrm>
    </dsp:sp>
    <dsp:sp modelId="{26084C08-05F0-7A48-8E05-C0BF05475241}">
      <dsp:nvSpPr>
        <dsp:cNvPr id="0" name=""/>
        <dsp:cNvSpPr/>
      </dsp:nvSpPr>
      <dsp:spPr>
        <a:xfrm>
          <a:off x="436587" y="1654333"/>
          <a:ext cx="6112230" cy="590399"/>
        </a:xfrm>
        <a:prstGeom prst="roundRect">
          <a:avLst/>
        </a:prstGeom>
        <a:solidFill>
          <a:schemeClr val="accent1">
            <a:shade val="80000"/>
            <a:hueOff val="349283"/>
            <a:satOff val="-6256"/>
            <a:lumOff val="2658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31028" tIns="0" rIns="231028" bIns="0" numCol="1" spcCol="1270" anchor="ctr" anchorCtr="0">
          <a:noAutofit/>
        </a:bodyPr>
        <a:lstStyle/>
        <a:p>
          <a:pPr marL="0" lvl="0" indent="0" algn="l" defTabSz="889000">
            <a:lnSpc>
              <a:spcPct val="90000"/>
            </a:lnSpc>
            <a:spcBef>
              <a:spcPct val="0"/>
            </a:spcBef>
            <a:spcAft>
              <a:spcPct val="35000"/>
            </a:spcAft>
            <a:buNone/>
          </a:pPr>
          <a:r>
            <a:rPr lang="en-US" sz="2000" b="1" kern="1200" dirty="0"/>
            <a:t>PPIE</a:t>
          </a:r>
        </a:p>
      </dsp:txBody>
      <dsp:txXfrm>
        <a:off x="465408" y="1683154"/>
        <a:ext cx="6054588" cy="5327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8CA305-F126-E344-AF9A-4F928996604C}">
      <dsp:nvSpPr>
        <dsp:cNvPr id="0" name=""/>
        <dsp:cNvSpPr/>
      </dsp:nvSpPr>
      <dsp:spPr>
        <a:xfrm>
          <a:off x="4276111" y="1976517"/>
          <a:ext cx="2415743" cy="2415743"/>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Changing Capacity and Processes</a:t>
          </a:r>
          <a:endParaRPr lang="en-GB" sz="1800" kern="1200" dirty="0"/>
        </a:p>
      </dsp:txBody>
      <dsp:txXfrm>
        <a:off x="4761783" y="2542393"/>
        <a:ext cx="1444399" cy="1241742"/>
      </dsp:txXfrm>
    </dsp:sp>
    <dsp:sp modelId="{8BB6AE43-7143-704A-B049-6220947A6A3C}">
      <dsp:nvSpPr>
        <dsp:cNvPr id="0" name=""/>
        <dsp:cNvSpPr/>
      </dsp:nvSpPr>
      <dsp:spPr>
        <a:xfrm>
          <a:off x="2870587" y="1405523"/>
          <a:ext cx="1756904" cy="1756904"/>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Governance: Improve Access Policy</a:t>
          </a:r>
          <a:endParaRPr lang="en-GB" sz="1300" kern="1200" dirty="0"/>
        </a:p>
      </dsp:txBody>
      <dsp:txXfrm>
        <a:off x="3312893" y="1850502"/>
        <a:ext cx="872292" cy="866946"/>
      </dsp:txXfrm>
    </dsp:sp>
    <dsp:sp modelId="{4098028E-538F-E746-A7FD-D7217F55E9C7}">
      <dsp:nvSpPr>
        <dsp:cNvPr id="0" name=""/>
        <dsp:cNvSpPr/>
      </dsp:nvSpPr>
      <dsp:spPr>
        <a:xfrm rot="20700000">
          <a:off x="3854633" y="193438"/>
          <a:ext cx="1721407" cy="1721407"/>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Anecdotal Learning</a:t>
          </a:r>
          <a:endParaRPr lang="en-GB" sz="1400" kern="1200" dirty="0"/>
        </a:p>
      </dsp:txBody>
      <dsp:txXfrm rot="-20700000">
        <a:off x="4232188" y="570993"/>
        <a:ext cx="966297" cy="966297"/>
      </dsp:txXfrm>
    </dsp:sp>
    <dsp:sp modelId="{07564569-A039-AA4F-A23B-34DE2043094E}">
      <dsp:nvSpPr>
        <dsp:cNvPr id="0" name=""/>
        <dsp:cNvSpPr/>
      </dsp:nvSpPr>
      <dsp:spPr>
        <a:xfrm>
          <a:off x="4092532" y="1610748"/>
          <a:ext cx="3092151" cy="3092151"/>
        </a:xfrm>
        <a:prstGeom prst="circularArrow">
          <a:avLst>
            <a:gd name="adj1" fmla="val 4688"/>
            <a:gd name="adj2" fmla="val 299029"/>
            <a:gd name="adj3" fmla="val 2520735"/>
            <a:gd name="adj4" fmla="val 15851467"/>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FA23D35-B5B2-0847-ADCD-634464AE7B26}">
      <dsp:nvSpPr>
        <dsp:cNvPr id="0" name=""/>
        <dsp:cNvSpPr/>
      </dsp:nvSpPr>
      <dsp:spPr>
        <a:xfrm>
          <a:off x="2559443" y="1015937"/>
          <a:ext cx="2246641" cy="2246641"/>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856765B-5997-2A4B-B2CC-4254147E3A39}">
      <dsp:nvSpPr>
        <dsp:cNvPr id="0" name=""/>
        <dsp:cNvSpPr/>
      </dsp:nvSpPr>
      <dsp:spPr>
        <a:xfrm>
          <a:off x="3456454" y="-184463"/>
          <a:ext cx="2422331" cy="2422331"/>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5040C-50A4-7A47-B5FC-0F3C256CB99C}">
      <dsp:nvSpPr>
        <dsp:cNvPr id="0" name=""/>
        <dsp:cNvSpPr/>
      </dsp:nvSpPr>
      <dsp:spPr>
        <a:xfrm>
          <a:off x="0" y="330111"/>
          <a:ext cx="10619764" cy="1436400"/>
        </a:xfrm>
        <a:prstGeom prst="rect">
          <a:avLst/>
        </a:prstGeom>
        <a:solidFill>
          <a:schemeClr val="lt1">
            <a:alpha val="90000"/>
            <a:hueOff val="0"/>
            <a:satOff val="0"/>
            <a:lumOff val="0"/>
            <a:alphaOff val="0"/>
          </a:schemeClr>
        </a:solidFill>
        <a:ln w="6350" cap="flat" cmpd="sng" algn="ctr">
          <a:solidFill>
            <a:schemeClr val="accent1">
              <a:shade val="5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24212" tIns="395732" rIns="824212" bIns="135128" numCol="1" spcCol="1270" anchor="t" anchorCtr="0">
          <a:noAutofit/>
        </a:bodyPr>
        <a:lstStyle/>
        <a:p>
          <a:pPr marL="171450" lvl="1" indent="-171450" algn="l" defTabSz="844550">
            <a:lnSpc>
              <a:spcPct val="90000"/>
            </a:lnSpc>
            <a:spcBef>
              <a:spcPct val="0"/>
            </a:spcBef>
            <a:spcAft>
              <a:spcPct val="15000"/>
            </a:spcAft>
            <a:buFont typeface="Arial" panose="020B0604020202020204" pitchFamily="34" charset="0"/>
            <a:buChar char="•"/>
          </a:pPr>
          <a:r>
            <a:rPr lang="en-GB" sz="1900" kern="1200" dirty="0"/>
            <a:t>Understanding that they are on the waiting list</a:t>
          </a:r>
        </a:p>
        <a:p>
          <a:pPr marL="171450" lvl="1" indent="-171450" algn="l" defTabSz="844550">
            <a:lnSpc>
              <a:spcPct val="90000"/>
            </a:lnSpc>
            <a:spcBef>
              <a:spcPct val="0"/>
            </a:spcBef>
            <a:spcAft>
              <a:spcPct val="15000"/>
            </a:spcAft>
            <a:buFont typeface="Arial" panose="020B0604020202020204" pitchFamily="34" charset="0"/>
            <a:buChar char="•"/>
          </a:pPr>
          <a:r>
            <a:rPr lang="en-GB" sz="1900" kern="1200" dirty="0"/>
            <a:t>Lack of understanding by staff on how to work with patients with LD</a:t>
          </a:r>
        </a:p>
        <a:p>
          <a:pPr marL="171450" lvl="1" indent="-171450" algn="l" defTabSz="844550">
            <a:lnSpc>
              <a:spcPct val="90000"/>
            </a:lnSpc>
            <a:spcBef>
              <a:spcPct val="0"/>
            </a:spcBef>
            <a:spcAft>
              <a:spcPct val="15000"/>
            </a:spcAft>
            <a:buFont typeface="Arial" panose="020B0604020202020204" pitchFamily="34" charset="0"/>
            <a:buChar char="•"/>
          </a:pPr>
          <a:r>
            <a:rPr lang="en-GB" sz="1900" kern="1200" dirty="0"/>
            <a:t>Lack of Acknowledgement of repeated traumas/ Hospital Passports </a:t>
          </a:r>
        </a:p>
      </dsp:txBody>
      <dsp:txXfrm>
        <a:off x="0" y="330111"/>
        <a:ext cx="10619764" cy="1436400"/>
      </dsp:txXfrm>
    </dsp:sp>
    <dsp:sp modelId="{DAB6207C-577E-434D-AA6B-D4A310293351}">
      <dsp:nvSpPr>
        <dsp:cNvPr id="0" name=""/>
        <dsp:cNvSpPr/>
      </dsp:nvSpPr>
      <dsp:spPr>
        <a:xfrm>
          <a:off x="530988" y="49671"/>
          <a:ext cx="7433834" cy="560879"/>
        </a:xfrm>
        <a:prstGeom prst="roundRect">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0981" tIns="0" rIns="280981" bIns="0" numCol="1" spcCol="1270" anchor="ctr" anchorCtr="0">
          <a:noAutofit/>
        </a:bodyPr>
        <a:lstStyle/>
        <a:p>
          <a:pPr marL="0" lvl="0" indent="0" algn="l" defTabSz="844550">
            <a:lnSpc>
              <a:spcPct val="90000"/>
            </a:lnSpc>
            <a:spcBef>
              <a:spcPct val="0"/>
            </a:spcBef>
            <a:spcAft>
              <a:spcPct val="35000"/>
            </a:spcAft>
            <a:buFont typeface="+mj-lt"/>
            <a:buNone/>
          </a:pPr>
          <a:r>
            <a:rPr lang="en-GB" sz="1900" b="1" i="0" kern="1200" dirty="0">
              <a:effectLst/>
              <a:latin typeface="freight-text-pro"/>
            </a:rPr>
            <a:t>PPIE</a:t>
          </a:r>
          <a:endParaRPr lang="en-GB" sz="1900" kern="1200" dirty="0"/>
        </a:p>
      </dsp:txBody>
      <dsp:txXfrm>
        <a:off x="558368" y="77051"/>
        <a:ext cx="7379074" cy="506119"/>
      </dsp:txXfrm>
    </dsp:sp>
    <dsp:sp modelId="{060528A4-B597-5249-A179-C91CBEEF0B77}">
      <dsp:nvSpPr>
        <dsp:cNvPr id="0" name=""/>
        <dsp:cNvSpPr/>
      </dsp:nvSpPr>
      <dsp:spPr>
        <a:xfrm>
          <a:off x="0" y="2149551"/>
          <a:ext cx="10619764" cy="807974"/>
        </a:xfrm>
        <a:prstGeom prst="rect">
          <a:avLst/>
        </a:prstGeom>
        <a:solidFill>
          <a:schemeClr val="lt1">
            <a:alpha val="90000"/>
            <a:hueOff val="0"/>
            <a:satOff val="0"/>
            <a:lumOff val="0"/>
            <a:alphaOff val="0"/>
          </a:schemeClr>
        </a:solidFill>
        <a:ln w="6350" cap="flat" cmpd="sng" algn="ctr">
          <a:solidFill>
            <a:schemeClr val="accent1">
              <a:shade val="50000"/>
              <a:hueOff val="268329"/>
              <a:satOff val="-6535"/>
              <a:lumOff val="2859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24212" tIns="395732" rIns="824212" bIns="135128" numCol="1" spcCol="1270" anchor="t" anchorCtr="0">
          <a:noAutofit/>
        </a:bodyPr>
        <a:lstStyle/>
        <a:p>
          <a:pPr marL="171450" lvl="1" indent="-171450" algn="l" defTabSz="844550">
            <a:lnSpc>
              <a:spcPct val="90000"/>
            </a:lnSpc>
            <a:spcBef>
              <a:spcPct val="0"/>
            </a:spcBef>
            <a:spcAft>
              <a:spcPct val="15000"/>
            </a:spcAft>
            <a:buChar char="•"/>
          </a:pPr>
          <a:r>
            <a:rPr lang="en-GB" sz="1900" b="0" i="0" kern="1200" dirty="0">
              <a:effectLst/>
              <a:latin typeface="freight-text-pro"/>
            </a:rPr>
            <a:t>Attempt with increasing GA MRI list but not enough patients if you slot them in</a:t>
          </a:r>
        </a:p>
      </dsp:txBody>
      <dsp:txXfrm>
        <a:off x="0" y="2149551"/>
        <a:ext cx="10619764" cy="807974"/>
      </dsp:txXfrm>
    </dsp:sp>
    <dsp:sp modelId="{56842046-7688-F443-BDF4-03A154652FBF}">
      <dsp:nvSpPr>
        <dsp:cNvPr id="0" name=""/>
        <dsp:cNvSpPr/>
      </dsp:nvSpPr>
      <dsp:spPr>
        <a:xfrm>
          <a:off x="530988" y="1869111"/>
          <a:ext cx="7433834" cy="560879"/>
        </a:xfrm>
        <a:prstGeom prst="roundRect">
          <a:avLst/>
        </a:prstGeom>
        <a:gradFill rotWithShape="0">
          <a:gsLst>
            <a:gs pos="0">
              <a:schemeClr val="accent1">
                <a:shade val="50000"/>
                <a:hueOff val="268329"/>
                <a:satOff val="-6535"/>
                <a:lumOff val="28597"/>
                <a:alphaOff val="0"/>
                <a:satMod val="103000"/>
                <a:lumMod val="102000"/>
                <a:tint val="94000"/>
              </a:schemeClr>
            </a:gs>
            <a:gs pos="50000">
              <a:schemeClr val="accent1">
                <a:shade val="50000"/>
                <a:hueOff val="268329"/>
                <a:satOff val="-6535"/>
                <a:lumOff val="28597"/>
                <a:alphaOff val="0"/>
                <a:satMod val="110000"/>
                <a:lumMod val="100000"/>
                <a:shade val="100000"/>
              </a:schemeClr>
            </a:gs>
            <a:gs pos="100000">
              <a:schemeClr val="accent1">
                <a:shade val="50000"/>
                <a:hueOff val="268329"/>
                <a:satOff val="-6535"/>
                <a:lumOff val="2859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0981" tIns="0" rIns="280981" bIns="0" numCol="1" spcCol="1270" anchor="ctr" anchorCtr="0">
          <a:noAutofit/>
        </a:bodyPr>
        <a:lstStyle/>
        <a:p>
          <a:pPr marL="0" lvl="0" indent="0" algn="l" defTabSz="844550">
            <a:lnSpc>
              <a:spcPct val="90000"/>
            </a:lnSpc>
            <a:spcBef>
              <a:spcPct val="0"/>
            </a:spcBef>
            <a:spcAft>
              <a:spcPct val="35000"/>
            </a:spcAft>
            <a:buNone/>
          </a:pPr>
          <a:r>
            <a:rPr lang="en-GB" sz="1900" b="1" i="0" kern="1200" dirty="0">
              <a:effectLst/>
              <a:latin typeface="freight-text-pro"/>
            </a:rPr>
            <a:t>Capacity</a:t>
          </a:r>
          <a:endParaRPr lang="en-GB" sz="1900" b="0" i="0" kern="1200" dirty="0">
            <a:effectLst/>
            <a:latin typeface="freight-text-pro"/>
          </a:endParaRPr>
        </a:p>
      </dsp:txBody>
      <dsp:txXfrm>
        <a:off x="558368" y="1896491"/>
        <a:ext cx="7379074" cy="506119"/>
      </dsp:txXfrm>
    </dsp:sp>
    <dsp:sp modelId="{6F43441B-762C-A243-B839-3E69E68E0E05}">
      <dsp:nvSpPr>
        <dsp:cNvPr id="0" name=""/>
        <dsp:cNvSpPr/>
      </dsp:nvSpPr>
      <dsp:spPr>
        <a:xfrm>
          <a:off x="0" y="3340565"/>
          <a:ext cx="10619764" cy="1436400"/>
        </a:xfrm>
        <a:prstGeom prst="rect">
          <a:avLst/>
        </a:prstGeom>
        <a:solidFill>
          <a:schemeClr val="lt1">
            <a:alpha val="90000"/>
            <a:hueOff val="0"/>
            <a:satOff val="0"/>
            <a:lumOff val="0"/>
            <a:alphaOff val="0"/>
          </a:schemeClr>
        </a:solidFill>
        <a:ln w="6350" cap="flat" cmpd="sng" algn="ctr">
          <a:solidFill>
            <a:schemeClr val="accent1">
              <a:shade val="50000"/>
              <a:hueOff val="268329"/>
              <a:satOff val="-6535"/>
              <a:lumOff val="2859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24212" tIns="395732" rIns="824212" bIns="135128" numCol="1" spcCol="1270" anchor="t" anchorCtr="0">
          <a:noAutofit/>
        </a:bodyPr>
        <a:lstStyle/>
        <a:p>
          <a:pPr marL="171450" lvl="1" indent="-171450" algn="l" defTabSz="844550">
            <a:lnSpc>
              <a:spcPct val="90000"/>
            </a:lnSpc>
            <a:spcBef>
              <a:spcPct val="0"/>
            </a:spcBef>
            <a:spcAft>
              <a:spcPct val="15000"/>
            </a:spcAft>
            <a:buChar char="•"/>
          </a:pPr>
          <a:r>
            <a:rPr lang="en-GB" sz="1900" b="0" i="0" kern="1200" dirty="0">
              <a:effectLst/>
              <a:latin typeface="freight-text-pro"/>
            </a:rPr>
            <a:t>Transport, equipment, best interest meeting, legal frameworks</a:t>
          </a:r>
        </a:p>
        <a:p>
          <a:pPr marL="171450" lvl="1" indent="-171450" algn="l" defTabSz="844550">
            <a:lnSpc>
              <a:spcPct val="90000"/>
            </a:lnSpc>
            <a:spcBef>
              <a:spcPct val="0"/>
            </a:spcBef>
            <a:spcAft>
              <a:spcPct val="15000"/>
            </a:spcAft>
            <a:buChar char="•"/>
          </a:pPr>
          <a:r>
            <a:rPr lang="en-GB" sz="1900" b="0" i="0" kern="1200" dirty="0">
              <a:effectLst/>
              <a:latin typeface="freight-text-pro"/>
            </a:rPr>
            <a:t>Multiple appointments together </a:t>
          </a:r>
        </a:p>
        <a:p>
          <a:pPr marL="171450" lvl="1" indent="-171450" algn="l" defTabSz="844550">
            <a:lnSpc>
              <a:spcPct val="90000"/>
            </a:lnSpc>
            <a:spcBef>
              <a:spcPct val="0"/>
            </a:spcBef>
            <a:spcAft>
              <a:spcPct val="15000"/>
            </a:spcAft>
            <a:buChar char="•"/>
          </a:pPr>
          <a:r>
            <a:rPr lang="en-GB" sz="1900" b="0" i="0" kern="1200" dirty="0">
              <a:effectLst/>
              <a:latin typeface="freight-text-pro"/>
            </a:rPr>
            <a:t>Reasonable Adjustments</a:t>
          </a:r>
        </a:p>
      </dsp:txBody>
      <dsp:txXfrm>
        <a:off x="0" y="3340565"/>
        <a:ext cx="10619764" cy="1436400"/>
      </dsp:txXfrm>
    </dsp:sp>
    <dsp:sp modelId="{2F67DF25-B7EA-7743-A7A0-E976D1C8B9A2}">
      <dsp:nvSpPr>
        <dsp:cNvPr id="0" name=""/>
        <dsp:cNvSpPr/>
      </dsp:nvSpPr>
      <dsp:spPr>
        <a:xfrm>
          <a:off x="530988" y="3060126"/>
          <a:ext cx="7433834" cy="560879"/>
        </a:xfrm>
        <a:prstGeom prst="roundRect">
          <a:avLst/>
        </a:prstGeom>
        <a:gradFill rotWithShape="0">
          <a:gsLst>
            <a:gs pos="0">
              <a:schemeClr val="accent1">
                <a:shade val="50000"/>
                <a:hueOff val="268329"/>
                <a:satOff val="-6535"/>
                <a:lumOff val="28597"/>
                <a:alphaOff val="0"/>
                <a:satMod val="103000"/>
                <a:lumMod val="102000"/>
                <a:tint val="94000"/>
              </a:schemeClr>
            </a:gs>
            <a:gs pos="50000">
              <a:schemeClr val="accent1">
                <a:shade val="50000"/>
                <a:hueOff val="268329"/>
                <a:satOff val="-6535"/>
                <a:lumOff val="28597"/>
                <a:alphaOff val="0"/>
                <a:satMod val="110000"/>
                <a:lumMod val="100000"/>
                <a:shade val="100000"/>
              </a:schemeClr>
            </a:gs>
            <a:gs pos="100000">
              <a:schemeClr val="accent1">
                <a:shade val="50000"/>
                <a:hueOff val="268329"/>
                <a:satOff val="-6535"/>
                <a:lumOff val="2859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0981" tIns="0" rIns="280981" bIns="0" numCol="1" spcCol="1270" anchor="ctr" anchorCtr="0">
          <a:noAutofit/>
        </a:bodyPr>
        <a:lstStyle/>
        <a:p>
          <a:pPr marL="0" lvl="0" indent="0" algn="l" defTabSz="844550">
            <a:lnSpc>
              <a:spcPct val="90000"/>
            </a:lnSpc>
            <a:spcBef>
              <a:spcPct val="0"/>
            </a:spcBef>
            <a:spcAft>
              <a:spcPct val="35000"/>
            </a:spcAft>
            <a:buNone/>
          </a:pPr>
          <a:r>
            <a:rPr lang="en-GB" sz="1900" b="1" i="0" kern="1200" dirty="0">
              <a:effectLst/>
              <a:latin typeface="freight-text-pro"/>
            </a:rPr>
            <a:t>Patient Journey</a:t>
          </a:r>
        </a:p>
      </dsp:txBody>
      <dsp:txXfrm>
        <a:off x="558368" y="3087506"/>
        <a:ext cx="7379074" cy="5061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01790E-51A2-9546-8A9D-837B400243B5}">
      <dsp:nvSpPr>
        <dsp:cNvPr id="0" name=""/>
        <dsp:cNvSpPr/>
      </dsp:nvSpPr>
      <dsp:spPr>
        <a:xfrm>
          <a:off x="0" y="499813"/>
          <a:ext cx="8731758" cy="3320099"/>
        </a:xfrm>
        <a:prstGeom prst="rect">
          <a:avLst/>
        </a:prstGeom>
        <a:solidFill>
          <a:schemeClr val="lt1">
            <a:alpha val="9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7681" tIns="645668" rIns="677681" bIns="220472" numCol="1" spcCol="1270" anchor="t" anchorCtr="0">
          <a:noAutofit/>
        </a:bodyPr>
        <a:lstStyle/>
        <a:p>
          <a:pPr marL="285750" lvl="1" indent="-285750" algn="l" defTabSz="1377950">
            <a:lnSpc>
              <a:spcPct val="90000"/>
            </a:lnSpc>
            <a:spcBef>
              <a:spcPct val="0"/>
            </a:spcBef>
            <a:spcAft>
              <a:spcPct val="15000"/>
            </a:spcAft>
            <a:buFont typeface="Arial" panose="020B0604020202020204" pitchFamily="34" charset="0"/>
            <a:buNone/>
          </a:pPr>
          <a:endParaRPr lang="en-GB" sz="3100" kern="1200" dirty="0"/>
        </a:p>
        <a:p>
          <a:pPr marL="285750" lvl="1" indent="-285750" algn="l" defTabSz="1377950">
            <a:lnSpc>
              <a:spcPct val="90000"/>
            </a:lnSpc>
            <a:spcBef>
              <a:spcPct val="0"/>
            </a:spcBef>
            <a:spcAft>
              <a:spcPct val="15000"/>
            </a:spcAft>
            <a:buChar char="•"/>
          </a:pPr>
          <a:r>
            <a:rPr lang="en-US" sz="3100" kern="1200" dirty="0"/>
            <a:t>Education/ Awareness of Health Care professionals &amp; admin staff </a:t>
          </a:r>
        </a:p>
        <a:p>
          <a:pPr marL="285750" lvl="1" indent="-285750" algn="l" defTabSz="1377950">
            <a:lnSpc>
              <a:spcPct val="90000"/>
            </a:lnSpc>
            <a:spcBef>
              <a:spcPct val="0"/>
            </a:spcBef>
            <a:spcAft>
              <a:spcPct val="15000"/>
            </a:spcAft>
            <a:buFont typeface="Arial" panose="020B0604020202020204" pitchFamily="34" charset="0"/>
            <a:buNone/>
          </a:pPr>
          <a:endParaRPr lang="en-GB" sz="3100" kern="1200" dirty="0"/>
        </a:p>
        <a:p>
          <a:pPr marL="285750" lvl="1" indent="-285750" algn="l" defTabSz="1377950">
            <a:lnSpc>
              <a:spcPct val="90000"/>
            </a:lnSpc>
            <a:spcBef>
              <a:spcPct val="0"/>
            </a:spcBef>
            <a:spcAft>
              <a:spcPct val="15000"/>
            </a:spcAft>
            <a:buChar char="•"/>
          </a:pPr>
          <a:endParaRPr lang="en-US" sz="3100" kern="1200" dirty="0"/>
        </a:p>
      </dsp:txBody>
      <dsp:txXfrm>
        <a:off x="0" y="499813"/>
        <a:ext cx="8731758" cy="3320099"/>
      </dsp:txXfrm>
    </dsp:sp>
    <dsp:sp modelId="{26084C08-05F0-7A48-8E05-C0BF05475241}">
      <dsp:nvSpPr>
        <dsp:cNvPr id="0" name=""/>
        <dsp:cNvSpPr/>
      </dsp:nvSpPr>
      <dsp:spPr>
        <a:xfrm>
          <a:off x="436587" y="42253"/>
          <a:ext cx="6112230" cy="915120"/>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31028" tIns="0" rIns="231028" bIns="0" numCol="1" spcCol="1270" anchor="ctr" anchorCtr="0">
          <a:noAutofit/>
        </a:bodyPr>
        <a:lstStyle/>
        <a:p>
          <a:pPr marL="0" lvl="0" indent="0" algn="l" defTabSz="1377950">
            <a:lnSpc>
              <a:spcPct val="90000"/>
            </a:lnSpc>
            <a:spcBef>
              <a:spcPct val="0"/>
            </a:spcBef>
            <a:spcAft>
              <a:spcPct val="35000"/>
            </a:spcAft>
            <a:buNone/>
          </a:pPr>
          <a:r>
            <a:rPr lang="en-US" sz="3100" b="1" kern="1200" dirty="0"/>
            <a:t>Workstreams </a:t>
          </a:r>
        </a:p>
      </dsp:txBody>
      <dsp:txXfrm>
        <a:off x="481259" y="86925"/>
        <a:ext cx="6022886" cy="8257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D01A4-2044-624C-838E-8D075FBB2ADC}">
      <dsp:nvSpPr>
        <dsp:cNvPr id="0" name=""/>
        <dsp:cNvSpPr/>
      </dsp:nvSpPr>
      <dsp:spPr>
        <a:xfrm rot="5400000">
          <a:off x="6451042" y="-2539881"/>
          <a:ext cx="1266351" cy="666749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GB" sz="1900" kern="1200" dirty="0"/>
            <a:t>Booking and communicating appointments (easy read)</a:t>
          </a:r>
        </a:p>
        <a:p>
          <a:pPr marL="171450" lvl="1" indent="-171450" algn="l" defTabSz="844550">
            <a:lnSpc>
              <a:spcPct val="90000"/>
            </a:lnSpc>
            <a:spcBef>
              <a:spcPct val="0"/>
            </a:spcBef>
            <a:spcAft>
              <a:spcPct val="15000"/>
            </a:spcAft>
            <a:buChar char="•"/>
          </a:pPr>
          <a:r>
            <a:rPr lang="en-GB" sz="1900" kern="1200" dirty="0"/>
            <a:t>Can all appointments happen together – Best interest, Pre-op investigations etc</a:t>
          </a:r>
        </a:p>
      </dsp:txBody>
      <dsp:txXfrm rot="-5400000">
        <a:off x="3750468" y="222511"/>
        <a:ext cx="6605681" cy="1142715"/>
      </dsp:txXfrm>
    </dsp:sp>
    <dsp:sp modelId="{A97469F2-2926-144A-8DC2-FD68DF44CDC7}">
      <dsp:nvSpPr>
        <dsp:cNvPr id="0" name=""/>
        <dsp:cNvSpPr/>
      </dsp:nvSpPr>
      <dsp:spPr>
        <a:xfrm>
          <a:off x="0" y="2398"/>
          <a:ext cx="3750468" cy="1582939"/>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GB" sz="3700" b="0" i="0" kern="1200" dirty="0"/>
            <a:t>Communication</a:t>
          </a:r>
          <a:endParaRPr lang="en-US" sz="3700" kern="1200" dirty="0"/>
        </a:p>
      </dsp:txBody>
      <dsp:txXfrm>
        <a:off x="77273" y="79671"/>
        <a:ext cx="3595922" cy="1428393"/>
      </dsp:txXfrm>
    </dsp:sp>
    <dsp:sp modelId="{C22EAB8A-3C4D-524C-86F8-D9D62302F587}">
      <dsp:nvSpPr>
        <dsp:cNvPr id="0" name=""/>
        <dsp:cNvSpPr/>
      </dsp:nvSpPr>
      <dsp:spPr>
        <a:xfrm rot="5400000">
          <a:off x="6451042" y="-877794"/>
          <a:ext cx="1266351" cy="666749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GB" sz="1900" kern="1200" dirty="0"/>
            <a:t>Transport and reasonable adjustment</a:t>
          </a:r>
        </a:p>
        <a:p>
          <a:pPr marL="171450" lvl="1" indent="-171450" algn="l" defTabSz="844550">
            <a:lnSpc>
              <a:spcPct val="90000"/>
            </a:lnSpc>
            <a:spcBef>
              <a:spcPct val="0"/>
            </a:spcBef>
            <a:spcAft>
              <a:spcPct val="15000"/>
            </a:spcAft>
            <a:buChar char="•"/>
          </a:pPr>
          <a:r>
            <a:rPr lang="en-GB" sz="1900" kern="1200" dirty="0"/>
            <a:t>Whether legal team are needed to get involved</a:t>
          </a:r>
        </a:p>
        <a:p>
          <a:pPr marL="171450" lvl="1" indent="-171450" algn="l" defTabSz="844550">
            <a:lnSpc>
              <a:spcPct val="90000"/>
            </a:lnSpc>
            <a:spcBef>
              <a:spcPct val="0"/>
            </a:spcBef>
            <a:spcAft>
              <a:spcPct val="15000"/>
            </a:spcAft>
            <a:buChar char="•"/>
          </a:pPr>
          <a:r>
            <a:rPr lang="en-GB" sz="1900" kern="1200" dirty="0"/>
            <a:t>Ensure LD team and wider MDT are aware of patient's needs</a:t>
          </a:r>
        </a:p>
      </dsp:txBody>
      <dsp:txXfrm rot="-5400000">
        <a:off x="3750468" y="1884598"/>
        <a:ext cx="6605681" cy="1142715"/>
      </dsp:txXfrm>
    </dsp:sp>
    <dsp:sp modelId="{CC606408-3120-F64B-A3CD-68908AF6F3CE}">
      <dsp:nvSpPr>
        <dsp:cNvPr id="0" name=""/>
        <dsp:cNvSpPr/>
      </dsp:nvSpPr>
      <dsp:spPr>
        <a:xfrm>
          <a:off x="0" y="1664485"/>
          <a:ext cx="3750468" cy="1582939"/>
        </a:xfrm>
        <a:prstGeom prst="roundRect">
          <a:avLst/>
        </a:prstGeom>
        <a:solidFill>
          <a:schemeClr val="accent1">
            <a:shade val="80000"/>
            <a:hueOff val="174641"/>
            <a:satOff val="-3128"/>
            <a:lumOff val="132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GB" sz="3700" b="0" i="0" kern="1200" dirty="0"/>
            <a:t>Logistics and Coordination</a:t>
          </a:r>
          <a:endParaRPr lang="en-US" sz="3700" kern="1200" dirty="0"/>
        </a:p>
      </dsp:txBody>
      <dsp:txXfrm>
        <a:off x="77273" y="1741758"/>
        <a:ext cx="3595922" cy="1428393"/>
      </dsp:txXfrm>
    </dsp:sp>
    <dsp:sp modelId="{EA747F47-41D6-114C-936C-AD91DC6F9C25}">
      <dsp:nvSpPr>
        <dsp:cNvPr id="0" name=""/>
        <dsp:cNvSpPr/>
      </dsp:nvSpPr>
      <dsp:spPr>
        <a:xfrm rot="5400000">
          <a:off x="6451042" y="784291"/>
          <a:ext cx="1266351" cy="666749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GB" sz="1900" kern="1200" dirty="0"/>
            <a:t>Alert system and NHS Spine</a:t>
          </a:r>
        </a:p>
        <a:p>
          <a:pPr marL="171450" lvl="1" indent="-171450" algn="l" defTabSz="844550">
            <a:lnSpc>
              <a:spcPct val="90000"/>
            </a:lnSpc>
            <a:spcBef>
              <a:spcPct val="0"/>
            </a:spcBef>
            <a:spcAft>
              <a:spcPct val="15000"/>
            </a:spcAft>
            <a:buChar char="•"/>
          </a:pPr>
          <a:r>
            <a:rPr lang="en-GB" sz="1900" kern="1200" dirty="0"/>
            <a:t>Checklist</a:t>
          </a:r>
        </a:p>
      </dsp:txBody>
      <dsp:txXfrm rot="-5400000">
        <a:off x="3750468" y="3546683"/>
        <a:ext cx="6605681" cy="1142715"/>
      </dsp:txXfrm>
    </dsp:sp>
    <dsp:sp modelId="{8B1A654B-B0E6-934E-9180-9A79985DDEFA}">
      <dsp:nvSpPr>
        <dsp:cNvPr id="0" name=""/>
        <dsp:cNvSpPr/>
      </dsp:nvSpPr>
      <dsp:spPr>
        <a:xfrm>
          <a:off x="0" y="3326571"/>
          <a:ext cx="3750468" cy="1582939"/>
        </a:xfrm>
        <a:prstGeom prst="roundRect">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dirty="0"/>
            <a:t>Moving Forward</a:t>
          </a:r>
        </a:p>
      </dsp:txBody>
      <dsp:txXfrm>
        <a:off x="77273" y="3403844"/>
        <a:ext cx="3595922" cy="142839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26E334-5C25-4198-B4D7-0DC1FBE00484}" type="datetimeFigureOut">
              <a:rPr lang="en-GB" smtClean="0"/>
              <a:t>27/05/2024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33A522-004A-42CA-94B6-21D6D0F56E1D}" type="slidenum">
              <a:rPr lang="en-GB" smtClean="0"/>
              <a:t>‹#›</a:t>
            </a:fld>
            <a:endParaRPr lang="en-GB"/>
          </a:p>
        </p:txBody>
      </p:sp>
    </p:spTree>
    <p:extLst>
      <p:ext uri="{BB962C8B-B14F-4D97-AF65-F5344CB8AC3E}">
        <p14:creationId xmlns:p14="http://schemas.microsoft.com/office/powerpoint/2010/main" val="2143099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3A522-004A-42CA-94B6-21D6D0F56E1D}" type="slidenum">
              <a:rPr lang="en-GB" smtClean="0"/>
              <a:t>1</a:t>
            </a:fld>
            <a:endParaRPr lang="en-GB"/>
          </a:p>
        </p:txBody>
      </p:sp>
    </p:spTree>
    <p:extLst>
      <p:ext uri="{BB962C8B-B14F-4D97-AF65-F5344CB8AC3E}">
        <p14:creationId xmlns:p14="http://schemas.microsoft.com/office/powerpoint/2010/main" val="687492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Working with a commercial ( but altruistic ) health care data analysis company , Optum – we salami sliced our waiting list data, looking for inequality of access by ethnic minority or socioeconomic status – and there were modest differences , but by far the biggest inequity was for LD </a:t>
            </a:r>
          </a:p>
        </p:txBody>
      </p:sp>
      <p:sp>
        <p:nvSpPr>
          <p:cNvPr id="4" name="Slide Number Placeholder 3"/>
          <p:cNvSpPr>
            <a:spLocks noGrp="1"/>
          </p:cNvSpPr>
          <p:nvPr>
            <p:ph type="sldNum" sz="quarter" idx="5"/>
          </p:nvPr>
        </p:nvSpPr>
        <p:spPr/>
        <p:txBody>
          <a:bodyPr/>
          <a:lstStyle/>
          <a:p>
            <a:fld id="{DB33A522-004A-42CA-94B6-21D6D0F56E1D}" type="slidenum">
              <a:rPr lang="en-GB" smtClean="0"/>
              <a:t>4</a:t>
            </a:fld>
            <a:endParaRPr lang="en-GB"/>
          </a:p>
        </p:txBody>
      </p:sp>
    </p:spTree>
    <p:extLst>
      <p:ext uri="{BB962C8B-B14F-4D97-AF65-F5344CB8AC3E}">
        <p14:creationId xmlns:p14="http://schemas.microsoft.com/office/powerpoint/2010/main" val="1207001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&amp; 2 ½ X the </a:t>
            </a:r>
            <a:r>
              <a:rPr lang="en-GB"/>
              <a:t>spend everyone </a:t>
            </a:r>
            <a:r>
              <a:rPr lang="en-GB" dirty="0"/>
              <a:t>else </a:t>
            </a:r>
          </a:p>
        </p:txBody>
      </p:sp>
      <p:sp>
        <p:nvSpPr>
          <p:cNvPr id="4" name="Slide Number Placeholder 3"/>
          <p:cNvSpPr>
            <a:spLocks noGrp="1"/>
          </p:cNvSpPr>
          <p:nvPr>
            <p:ph type="sldNum" sz="quarter" idx="5"/>
          </p:nvPr>
        </p:nvSpPr>
        <p:spPr/>
        <p:txBody>
          <a:bodyPr/>
          <a:lstStyle/>
          <a:p>
            <a:fld id="{BE0F73CF-6040-453F-87C5-B288AA0EC5C2}" type="slidenum">
              <a:rPr lang="en-GB" smtClean="0"/>
              <a:t>5</a:t>
            </a:fld>
            <a:endParaRPr lang="en-GB"/>
          </a:p>
        </p:txBody>
      </p:sp>
    </p:spTree>
    <p:extLst>
      <p:ext uri="{BB962C8B-B14F-4D97-AF65-F5344CB8AC3E}">
        <p14:creationId xmlns:p14="http://schemas.microsoft.com/office/powerpoint/2010/main" val="2588476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Stat </a:t>
            </a:r>
            <a:r>
              <a:rPr lang="en-GB" dirty="0" err="1"/>
              <a:t>signif</a:t>
            </a:r>
            <a:r>
              <a:rPr lang="en-GB" dirty="0"/>
              <a:t> – </a:t>
            </a:r>
            <a:r>
              <a:rPr lang="en-GB" dirty="0" err="1"/>
              <a:t>Ophth</a:t>
            </a:r>
            <a:r>
              <a:rPr lang="en-GB" dirty="0"/>
              <a:t> and Dermatology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0F73CF-6040-453F-87C5-B288AA0EC5C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8632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PPIE – survey at a carers event at Guildhall, same survey by email to carers around the patch ; and then in person focus group meeting at Bowden Derra – a living centre for </a:t>
            </a:r>
            <a:r>
              <a:rPr lang="en-GB" dirty="0" err="1"/>
              <a:t>PwLD</a:t>
            </a:r>
            <a:r>
              <a:rPr lang="en-GB" dirty="0"/>
              <a:t> at Launceston .  Similar themes coming through in all – That hospital staff sometimes fail to plan, that even when plans are made they fall through, that reasonable adjustments are often not recognised, that comms are patchy at best    </a:t>
            </a:r>
          </a:p>
        </p:txBody>
      </p:sp>
      <p:sp>
        <p:nvSpPr>
          <p:cNvPr id="4" name="Slide Number Placeholder 3"/>
          <p:cNvSpPr>
            <a:spLocks noGrp="1"/>
          </p:cNvSpPr>
          <p:nvPr>
            <p:ph type="sldNum" sz="quarter" idx="5"/>
          </p:nvPr>
        </p:nvSpPr>
        <p:spPr/>
        <p:txBody>
          <a:bodyPr/>
          <a:lstStyle/>
          <a:p>
            <a:fld id="{BE0F73CF-6040-453F-87C5-B288AA0EC5C2}" type="slidenum">
              <a:rPr lang="en-GB" smtClean="0"/>
              <a:t>12</a:t>
            </a:fld>
            <a:endParaRPr lang="en-GB"/>
          </a:p>
        </p:txBody>
      </p:sp>
    </p:spTree>
    <p:extLst>
      <p:ext uri="{BB962C8B-B14F-4D97-AF65-F5344CB8AC3E}">
        <p14:creationId xmlns:p14="http://schemas.microsoft.com/office/powerpoint/2010/main" val="99829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en-GB"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Investigating alerts -  SALUS , </a:t>
            </a:r>
            <a:r>
              <a:rPr kumimoji="0" lang="en-GB" sz="28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iPMS</a:t>
            </a:r>
            <a:r>
              <a:rPr kumimoji="0" lang="en-GB"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 </a:t>
            </a:r>
            <a:r>
              <a:rPr kumimoji="0" lang="en-GB" sz="28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SeeEHR</a:t>
            </a:r>
            <a:r>
              <a:rPr kumimoji="0" lang="en-GB"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 a central health platform for all in pts , &amp; </a:t>
            </a:r>
            <a:r>
              <a:rPr kumimoji="0" lang="en-GB" sz="28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NerveCentre</a:t>
            </a:r>
            <a:r>
              <a:rPr kumimoji="0" lang="en-GB"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 the ED electronic platform </a:t>
            </a:r>
          </a:p>
          <a:p>
            <a:r>
              <a:rPr lang="en-GB" dirty="0"/>
              <a:t>All have capability to have this alert – issues are how do you make it stand out from all the alert flags for other conditions ( </a:t>
            </a:r>
            <a:r>
              <a:rPr lang="en-GB" dirty="0" err="1"/>
              <a:t>eg</a:t>
            </a:r>
            <a:r>
              <a:rPr lang="en-GB" dirty="0"/>
              <a:t> infection control, frailty, falls risk, social and safeguarding , specific med conditions like diabetes ) , AND what should HCW Admin DO when they see it </a:t>
            </a:r>
          </a:p>
          <a:p>
            <a:r>
              <a:rPr lang="en-GB" dirty="0"/>
              <a:t>Peter Hannon – Hospital Passport App – HCW ( doctors especially ) are fickle – if there are too many steps to do something then they won`t – ideal is to click on icon and get through to RA – without password barriers . Doing some scoping work on that locally , but there are plenty barriers ( not least that our trust IMT dept has their hands full migrating to a new Electronic Patient Record, so don’t have an appetite to work on this Hospital Passport right now, which they see as a hobby “project” )  </a:t>
            </a:r>
          </a:p>
        </p:txBody>
      </p:sp>
      <p:sp>
        <p:nvSpPr>
          <p:cNvPr id="4" name="Slide Number Placeholder 3"/>
          <p:cNvSpPr>
            <a:spLocks noGrp="1"/>
          </p:cNvSpPr>
          <p:nvPr>
            <p:ph type="sldNum" sz="quarter" idx="5"/>
          </p:nvPr>
        </p:nvSpPr>
        <p:spPr/>
        <p:txBody>
          <a:bodyPr/>
          <a:lstStyle/>
          <a:p>
            <a:fld id="{BE0F73CF-6040-453F-87C5-B288AA0EC5C2}" type="slidenum">
              <a:rPr lang="en-GB" smtClean="0"/>
              <a:t>17</a:t>
            </a:fld>
            <a:endParaRPr lang="en-GB"/>
          </a:p>
        </p:txBody>
      </p:sp>
    </p:spTree>
    <p:extLst>
      <p:ext uri="{BB962C8B-B14F-4D97-AF65-F5344CB8AC3E}">
        <p14:creationId xmlns:p14="http://schemas.microsoft.com/office/powerpoint/2010/main" val="4128226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 there is some hope on the horizon – we`ve realised – our role is NOT to sort out the IT for the whole hospital – but to have a comms campaign to raise awareness about reasonable adjustments – this slide shows a national NHS England role out project – the “reasonable adjustments digital flag ( RADF) which is intended to be on the NHS spine </a:t>
            </a:r>
            <a:r>
              <a:rPr lang="en-GB" dirty="0" err="1"/>
              <a:t>ie</a:t>
            </a:r>
            <a:r>
              <a:rPr lang="en-GB" dirty="0"/>
              <a:t> stored and accessible under their NHS number for every patient .   The problems are twofold : 1. a comms campaign so that health &amp; </a:t>
            </a:r>
            <a:r>
              <a:rPr lang="en-GB" dirty="0" err="1"/>
              <a:t>socialcare</a:t>
            </a:r>
            <a:r>
              <a:rPr lang="en-GB" dirty="0"/>
              <a:t> workers know it is there and can access it to look up individualised reasonable adjustments and 2. that somebody needs to fill the data in there – there is still information governance to be unpicked about who can write stuff in there for individuals, AND THEN somebody needs to have the time to write the data in ( and as yet – not time or funding has been set aside for that activity ( and probably never will be O  </a:t>
            </a:r>
          </a:p>
        </p:txBody>
      </p:sp>
      <p:sp>
        <p:nvSpPr>
          <p:cNvPr id="4" name="Slide Number Placeholder 3"/>
          <p:cNvSpPr>
            <a:spLocks noGrp="1"/>
          </p:cNvSpPr>
          <p:nvPr>
            <p:ph type="sldNum" sz="quarter" idx="5"/>
          </p:nvPr>
        </p:nvSpPr>
        <p:spPr/>
        <p:txBody>
          <a:bodyPr/>
          <a:lstStyle/>
          <a:p>
            <a:fld id="{BE0F73CF-6040-453F-87C5-B288AA0EC5C2}" type="slidenum">
              <a:rPr lang="en-GB" smtClean="0"/>
              <a:t>18</a:t>
            </a:fld>
            <a:endParaRPr lang="en-GB"/>
          </a:p>
        </p:txBody>
      </p:sp>
    </p:spTree>
    <p:extLst>
      <p:ext uri="{BB962C8B-B14F-4D97-AF65-F5344CB8AC3E}">
        <p14:creationId xmlns:p14="http://schemas.microsoft.com/office/powerpoint/2010/main" val="2179656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7.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8.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00E4C-6652-E946-E444-BBA81B40F91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4686E48-0769-5570-7DC0-60DE7716C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D322606-D95F-B8C6-1DF8-A8591F146490}"/>
              </a:ext>
            </a:extLst>
          </p:cNvPr>
          <p:cNvSpPr>
            <a:spLocks noGrp="1"/>
          </p:cNvSpPr>
          <p:nvPr>
            <p:ph type="dt" sz="half" idx="10"/>
          </p:nvPr>
        </p:nvSpPr>
        <p:spPr/>
        <p:txBody>
          <a:bodyPr/>
          <a:lstStyle/>
          <a:p>
            <a:fld id="{B4C19842-DCEC-8A42-ADBF-A846480197C7}" type="datetimeFigureOut">
              <a:rPr lang="en-US" smtClean="0"/>
              <a:t>5/27/24</a:t>
            </a:fld>
            <a:endParaRPr lang="en-US"/>
          </a:p>
        </p:txBody>
      </p:sp>
      <p:sp>
        <p:nvSpPr>
          <p:cNvPr id="5" name="Footer Placeholder 4">
            <a:extLst>
              <a:ext uri="{FF2B5EF4-FFF2-40B4-BE49-F238E27FC236}">
                <a16:creationId xmlns:a16="http://schemas.microsoft.com/office/drawing/2014/main" id="{5108936D-2DD1-02AA-BE8B-6D84CACE60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7E5030-D1D0-986C-540A-89EE79F63FA7}"/>
              </a:ext>
            </a:extLst>
          </p:cNvPr>
          <p:cNvSpPr>
            <a:spLocks noGrp="1"/>
          </p:cNvSpPr>
          <p:nvPr>
            <p:ph type="sldNum" sz="quarter" idx="12"/>
          </p:nvPr>
        </p:nvSpPr>
        <p:spPr/>
        <p:txBody>
          <a:bodyPr/>
          <a:lstStyle/>
          <a:p>
            <a:fld id="{02255507-87BE-FB40-8812-9268CF414846}" type="slidenum">
              <a:rPr lang="en-US" smtClean="0"/>
              <a:t>‹#›</a:t>
            </a:fld>
            <a:endParaRPr lang="en-US"/>
          </a:p>
        </p:txBody>
      </p:sp>
    </p:spTree>
    <p:extLst>
      <p:ext uri="{BB962C8B-B14F-4D97-AF65-F5344CB8AC3E}">
        <p14:creationId xmlns:p14="http://schemas.microsoft.com/office/powerpoint/2010/main" val="4118027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F5057-77A7-76E3-F3DC-37CB4DE78BB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46D618-CD64-3D9B-3D27-8907BF79BFE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A1AD9BC-A460-F7AB-0C19-58F13DF81E91}"/>
              </a:ext>
            </a:extLst>
          </p:cNvPr>
          <p:cNvSpPr>
            <a:spLocks noGrp="1"/>
          </p:cNvSpPr>
          <p:nvPr>
            <p:ph type="dt" sz="half" idx="10"/>
          </p:nvPr>
        </p:nvSpPr>
        <p:spPr/>
        <p:txBody>
          <a:bodyPr/>
          <a:lstStyle/>
          <a:p>
            <a:fld id="{B4C19842-DCEC-8A42-ADBF-A846480197C7}" type="datetimeFigureOut">
              <a:rPr lang="en-US" smtClean="0"/>
              <a:t>5/27/24</a:t>
            </a:fld>
            <a:endParaRPr lang="en-US"/>
          </a:p>
        </p:txBody>
      </p:sp>
      <p:sp>
        <p:nvSpPr>
          <p:cNvPr id="5" name="Footer Placeholder 4">
            <a:extLst>
              <a:ext uri="{FF2B5EF4-FFF2-40B4-BE49-F238E27FC236}">
                <a16:creationId xmlns:a16="http://schemas.microsoft.com/office/drawing/2014/main" id="{330B1C4B-063F-AA74-6941-E6C268919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562BE-4693-C990-89C8-F3AF22666DB1}"/>
              </a:ext>
            </a:extLst>
          </p:cNvPr>
          <p:cNvSpPr>
            <a:spLocks noGrp="1"/>
          </p:cNvSpPr>
          <p:nvPr>
            <p:ph type="sldNum" sz="quarter" idx="12"/>
          </p:nvPr>
        </p:nvSpPr>
        <p:spPr/>
        <p:txBody>
          <a:bodyPr/>
          <a:lstStyle/>
          <a:p>
            <a:fld id="{02255507-87BE-FB40-8812-9268CF414846}" type="slidenum">
              <a:rPr lang="en-US" smtClean="0"/>
              <a:t>‹#›</a:t>
            </a:fld>
            <a:endParaRPr lang="en-US"/>
          </a:p>
        </p:txBody>
      </p:sp>
    </p:spTree>
    <p:extLst>
      <p:ext uri="{BB962C8B-B14F-4D97-AF65-F5344CB8AC3E}">
        <p14:creationId xmlns:p14="http://schemas.microsoft.com/office/powerpoint/2010/main" val="2602195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88302F-C47E-822B-1D0F-0E25C1ADF30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9391DED-9D05-D3F2-B445-3F414B2DF8C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DC87312-379A-A430-7ABC-AFC5CE22D4AF}"/>
              </a:ext>
            </a:extLst>
          </p:cNvPr>
          <p:cNvSpPr>
            <a:spLocks noGrp="1"/>
          </p:cNvSpPr>
          <p:nvPr>
            <p:ph type="dt" sz="half" idx="10"/>
          </p:nvPr>
        </p:nvSpPr>
        <p:spPr/>
        <p:txBody>
          <a:bodyPr/>
          <a:lstStyle/>
          <a:p>
            <a:fld id="{B4C19842-DCEC-8A42-ADBF-A846480197C7}" type="datetimeFigureOut">
              <a:rPr lang="en-US" smtClean="0"/>
              <a:t>5/27/24</a:t>
            </a:fld>
            <a:endParaRPr lang="en-US"/>
          </a:p>
        </p:txBody>
      </p:sp>
      <p:sp>
        <p:nvSpPr>
          <p:cNvPr id="5" name="Footer Placeholder 4">
            <a:extLst>
              <a:ext uri="{FF2B5EF4-FFF2-40B4-BE49-F238E27FC236}">
                <a16:creationId xmlns:a16="http://schemas.microsoft.com/office/drawing/2014/main" id="{D8FF26CB-064D-7B88-2003-AF8C3160C0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43E62F-8519-DD11-E38C-90E05EB053B0}"/>
              </a:ext>
            </a:extLst>
          </p:cNvPr>
          <p:cNvSpPr>
            <a:spLocks noGrp="1"/>
          </p:cNvSpPr>
          <p:nvPr>
            <p:ph type="sldNum" sz="quarter" idx="12"/>
          </p:nvPr>
        </p:nvSpPr>
        <p:spPr/>
        <p:txBody>
          <a:bodyPr/>
          <a:lstStyle/>
          <a:p>
            <a:fld id="{02255507-87BE-FB40-8812-9268CF414846}" type="slidenum">
              <a:rPr lang="en-US" smtClean="0"/>
              <a:t>‹#›</a:t>
            </a:fld>
            <a:endParaRPr lang="en-US"/>
          </a:p>
        </p:txBody>
      </p:sp>
    </p:spTree>
    <p:extLst>
      <p:ext uri="{BB962C8B-B14F-4D97-AF65-F5344CB8AC3E}">
        <p14:creationId xmlns:p14="http://schemas.microsoft.com/office/powerpoint/2010/main" val="1944742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nstruction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B9B688F-3869-4ECE-BE40-DE3ADDF3F0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gray">
          <a:xfrm>
            <a:off x="5122888" y="4242380"/>
            <a:ext cx="3298775" cy="1857119"/>
          </a:xfrm>
          <a:prstGeom prst="rect">
            <a:avLst/>
          </a:prstGeom>
          <a:ln w="6350">
            <a:solidFill>
              <a:schemeClr val="accent2"/>
            </a:solidFill>
          </a:ln>
        </p:spPr>
      </p:pic>
      <p:pic>
        <p:nvPicPr>
          <p:cNvPr id="20" name="Picture 19">
            <a:extLst>
              <a:ext uri="{FF2B5EF4-FFF2-40B4-BE49-F238E27FC236}">
                <a16:creationId xmlns:a16="http://schemas.microsoft.com/office/drawing/2014/main" id="{5EB3950A-EFEF-4170-8936-5F3D5792ECB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bwMode="gray">
          <a:xfrm>
            <a:off x="8421497" y="4243004"/>
            <a:ext cx="3310128" cy="1856495"/>
          </a:xfrm>
          <a:prstGeom prst="rect">
            <a:avLst/>
          </a:prstGeom>
          <a:ln w="6350">
            <a:solidFill>
              <a:schemeClr val="accent2"/>
            </a:solidFill>
          </a:ln>
        </p:spPr>
      </p:pic>
      <p:sp>
        <p:nvSpPr>
          <p:cNvPr id="7" name="Rectangle 6">
            <a:extLst>
              <a:ext uri="{FF2B5EF4-FFF2-40B4-BE49-F238E27FC236}">
                <a16:creationId xmlns:a16="http://schemas.microsoft.com/office/drawing/2014/main" id="{43310477-1515-4A0A-A5E0-880E71B4E025}"/>
              </a:ext>
              <a:ext uri="{C183D7F6-B498-43B3-948B-1728B52AA6E4}">
                <adec:decorative xmlns:adec="http://schemas.microsoft.com/office/drawing/2017/decorative" val="1"/>
              </a:ext>
            </a:extLst>
          </p:cNvPr>
          <p:cNvSpPr/>
          <p:nvPr userDrawn="1"/>
        </p:nvSpPr>
        <p:spPr bwMode="gray">
          <a:xfrm>
            <a:off x="0" y="1"/>
            <a:ext cx="4556043" cy="6858002"/>
          </a:xfrm>
          <a:prstGeom prst="rect">
            <a:avLst/>
          </a:prstGeom>
          <a:solidFill>
            <a:srgbClr val="FBF9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0677" tIns="65339" rIns="130677" bIns="65339" numCol="1" spcCol="0" rtlCol="0" fromWordArt="0" anchor="t" anchorCtr="0" forceAA="0" compatLnSpc="1">
            <a:prstTxWarp prst="textNoShape">
              <a:avLst/>
            </a:prstTxWarp>
            <a:noAutofit/>
          </a:bodyPr>
          <a:lstStyle/>
          <a:p>
            <a:pPr algn="ctr">
              <a:spcBef>
                <a:spcPts val="714"/>
              </a:spcBef>
            </a:pPr>
            <a:endParaRPr lang="en-US" sz="1429">
              <a:solidFill>
                <a:schemeClr val="bg1"/>
              </a:solidFill>
            </a:endParaRPr>
          </a:p>
        </p:txBody>
      </p:sp>
      <p:sp>
        <p:nvSpPr>
          <p:cNvPr id="8" name="TextBox 7">
            <a:extLst>
              <a:ext uri="{FF2B5EF4-FFF2-40B4-BE49-F238E27FC236}">
                <a16:creationId xmlns:a16="http://schemas.microsoft.com/office/drawing/2014/main" id="{144308BD-A2EF-404E-BE32-E7DA086E8C83}"/>
              </a:ext>
            </a:extLst>
          </p:cNvPr>
          <p:cNvSpPr txBox="1"/>
          <p:nvPr userDrawn="1"/>
        </p:nvSpPr>
        <p:spPr bwMode="gray">
          <a:xfrm>
            <a:off x="824247" y="2825509"/>
            <a:ext cx="1758315" cy="1000274"/>
          </a:xfrm>
          <a:prstGeom prst="rect">
            <a:avLst/>
          </a:prstGeom>
          <a:noFill/>
        </p:spPr>
        <p:txBody>
          <a:bodyPr wrap="square" lIns="0" tIns="0" rIns="0" bIns="0" rtlCol="0">
            <a:spAutoFit/>
          </a:bodyPr>
          <a:lstStyle/>
          <a:p>
            <a:pPr algn="l">
              <a:spcBef>
                <a:spcPts val="714"/>
              </a:spcBef>
            </a:pPr>
            <a:r>
              <a:rPr lang="en-US" sz="6500" b="1">
                <a:solidFill>
                  <a:schemeClr val="accent6"/>
                </a:solidFill>
              </a:rPr>
              <a:t>16:9</a:t>
            </a:r>
          </a:p>
        </p:txBody>
      </p:sp>
      <p:sp>
        <p:nvSpPr>
          <p:cNvPr id="10" name="TextBox 9">
            <a:extLst>
              <a:ext uri="{FF2B5EF4-FFF2-40B4-BE49-F238E27FC236}">
                <a16:creationId xmlns:a16="http://schemas.microsoft.com/office/drawing/2014/main" id="{FD38DA28-EF8F-43D1-AD7F-CCB3640760DD}"/>
              </a:ext>
            </a:extLst>
          </p:cNvPr>
          <p:cNvSpPr txBox="1"/>
          <p:nvPr userDrawn="1"/>
        </p:nvSpPr>
        <p:spPr bwMode="gray">
          <a:xfrm>
            <a:off x="822196" y="4598065"/>
            <a:ext cx="3584240" cy="200055"/>
          </a:xfrm>
          <a:prstGeom prst="rect">
            <a:avLst/>
          </a:prstGeom>
          <a:noFill/>
        </p:spPr>
        <p:txBody>
          <a:bodyPr wrap="square" lIns="0" tIns="0" rIns="0" bIns="0" rtlCol="0">
            <a:spAutoFit/>
          </a:bodyPr>
          <a:lstStyle/>
          <a:p>
            <a:pPr algn="l">
              <a:spcBef>
                <a:spcPts val="714"/>
              </a:spcBef>
            </a:pPr>
            <a:r>
              <a:rPr lang="en-US" sz="1300" noProof="0">
                <a:solidFill>
                  <a:schemeClr val="tx1"/>
                </a:solidFill>
              </a:rPr>
              <a:t>Released January 2022</a:t>
            </a:r>
          </a:p>
        </p:txBody>
      </p:sp>
      <p:sp>
        <p:nvSpPr>
          <p:cNvPr id="22" name="TextBox 21">
            <a:extLst>
              <a:ext uri="{FF2B5EF4-FFF2-40B4-BE49-F238E27FC236}">
                <a16:creationId xmlns:a16="http://schemas.microsoft.com/office/drawing/2014/main" id="{3E57223A-B05B-4614-AAEA-675CF58D9E9B}"/>
              </a:ext>
            </a:extLst>
          </p:cNvPr>
          <p:cNvSpPr txBox="1"/>
          <p:nvPr userDrawn="1"/>
        </p:nvSpPr>
        <p:spPr bwMode="gray">
          <a:xfrm>
            <a:off x="824247" y="3597791"/>
            <a:ext cx="2436843" cy="615553"/>
          </a:xfrm>
          <a:prstGeom prst="rect">
            <a:avLst/>
          </a:prstGeom>
          <a:noFill/>
        </p:spPr>
        <p:txBody>
          <a:bodyPr wrap="square" lIns="0" tIns="0" rIns="0" bIns="0" rtlCol="0">
            <a:spAutoFit/>
          </a:bodyPr>
          <a:lstStyle/>
          <a:p>
            <a:pPr algn="l">
              <a:spcBef>
                <a:spcPts val="0"/>
              </a:spcBef>
            </a:pPr>
            <a:r>
              <a:rPr lang="en-US" sz="4000" b="0">
                <a:solidFill>
                  <a:schemeClr val="accent6"/>
                </a:solidFill>
              </a:rPr>
              <a:t>on-screen</a:t>
            </a:r>
          </a:p>
        </p:txBody>
      </p:sp>
      <p:pic>
        <p:nvPicPr>
          <p:cNvPr id="23" name="Optum logo" descr="Optum logo">
            <a:extLst>
              <a:ext uri="{FF2B5EF4-FFF2-40B4-BE49-F238E27FC236}">
                <a16:creationId xmlns:a16="http://schemas.microsoft.com/office/drawing/2014/main" id="{33540F47-FA69-40F1-B951-BB6DF057FA97}"/>
              </a:ext>
              <a:ext uri="{C183D7F6-B498-43B3-948B-1728B52AA6E4}">
                <adec:decorative xmlns:adec="http://schemas.microsoft.com/office/drawing/2017/decorative" val="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bwMode="gray">
          <a:xfrm>
            <a:off x="824247" y="523904"/>
            <a:ext cx="2438884" cy="706174"/>
          </a:xfrm>
          <a:prstGeom prst="rect">
            <a:avLst/>
          </a:prstGeom>
        </p:spPr>
      </p:pic>
      <p:pic>
        <p:nvPicPr>
          <p:cNvPr id="17" name="Picture 16">
            <a:extLst>
              <a:ext uri="{FF2B5EF4-FFF2-40B4-BE49-F238E27FC236}">
                <a16:creationId xmlns:a16="http://schemas.microsoft.com/office/drawing/2014/main" id="{819BE298-EAEE-4EF5-9588-71610469B37B}"/>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bwMode="gray">
          <a:xfrm>
            <a:off x="5122888" y="525529"/>
            <a:ext cx="6606362" cy="3714176"/>
          </a:xfrm>
          <a:prstGeom prst="rect">
            <a:avLst/>
          </a:prstGeom>
          <a:ln w="6350">
            <a:solidFill>
              <a:schemeClr val="accent2"/>
            </a:solidFill>
          </a:ln>
        </p:spPr>
      </p:pic>
    </p:spTree>
    <p:extLst>
      <p:ext uri="{BB962C8B-B14F-4D97-AF65-F5344CB8AC3E}">
        <p14:creationId xmlns:p14="http://schemas.microsoft.com/office/powerpoint/2010/main" val="1260002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cxnSp>
        <p:nvCxnSpPr>
          <p:cNvPr id="10" name="Orange arrow">
            <a:extLst>
              <a:ext uri="{FF2B5EF4-FFF2-40B4-BE49-F238E27FC236}">
                <a16:creationId xmlns:a16="http://schemas.microsoft.com/office/drawing/2014/main" id="{D7EC898B-19BB-48BB-BC12-6D8AA83D7AD6}"/>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
        <p:nvSpPr>
          <p:cNvPr id="11" name="TextBox 1">
            <a:extLst>
              <a:ext uri="{FF2B5EF4-FFF2-40B4-BE49-F238E27FC236}">
                <a16:creationId xmlns:a16="http://schemas.microsoft.com/office/drawing/2014/main" id="{43EA1280-EBAC-4C3E-A925-EA7813219784}"/>
              </a:ext>
            </a:extLst>
          </p:cNvPr>
          <p:cNvSpPr txBox="1"/>
          <p:nvPr userDrawn="1"/>
        </p:nvSpPr>
        <p:spPr bwMode="gray">
          <a:xfrm>
            <a:off x="742998" y="2390254"/>
            <a:ext cx="9891327" cy="2077492"/>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Covers</a:t>
            </a:r>
          </a:p>
        </p:txBody>
      </p:sp>
    </p:spTree>
    <p:extLst>
      <p:ext uri="{BB962C8B-B14F-4D97-AF65-F5344CB8AC3E}">
        <p14:creationId xmlns:p14="http://schemas.microsoft.com/office/powerpoint/2010/main" val="521959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32546DB0-88F2-4EC8-91FB-D7E51BBBDDDF}" type="datetime1">
              <a:rPr lang="en-US" smtClean="0"/>
              <a:t>5/27/24</a:t>
            </a:fld>
            <a:endParaRPr lang="en-US"/>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13" name="Picture 12">
            <a:extLst>
              <a:ext uri="{FF2B5EF4-FFF2-40B4-BE49-F238E27FC236}">
                <a16:creationId xmlns:a16="http://schemas.microsoft.com/office/drawing/2014/main" id="{BDE252CA-B7C1-4F2D-A934-EB57E92D84C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6016752" y="0"/>
            <a:ext cx="6175248" cy="6858000"/>
          </a:xfrm>
          <a:prstGeom prst="rect">
            <a:avLst/>
          </a:prstGeom>
        </p:spPr>
      </p:pic>
    </p:spTree>
    <p:extLst>
      <p:ext uri="{BB962C8B-B14F-4D97-AF65-F5344CB8AC3E}">
        <p14:creationId xmlns:p14="http://schemas.microsoft.com/office/powerpoint/2010/main" val="1867241189"/>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ver 02">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5/27/24</a:t>
            </a:fld>
            <a:endParaRPr lang="en-US"/>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24" name="Picture 23">
            <a:extLst>
              <a:ext uri="{FF2B5EF4-FFF2-40B4-BE49-F238E27FC236}">
                <a16:creationId xmlns:a16="http://schemas.microsoft.com/office/drawing/2014/main" id="{0FC9DEF5-8784-475B-B82B-3A69645F62E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6016752" y="0"/>
            <a:ext cx="6175248" cy="6858000"/>
          </a:xfrm>
          <a:prstGeom prst="rect">
            <a:avLst/>
          </a:prstGeom>
        </p:spPr>
      </p:pic>
    </p:spTree>
    <p:extLst>
      <p:ext uri="{BB962C8B-B14F-4D97-AF65-F5344CB8AC3E}">
        <p14:creationId xmlns:p14="http://schemas.microsoft.com/office/powerpoint/2010/main" val="1899793191"/>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ver 03">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5/27/24</a:t>
            </a:fld>
            <a:endParaRPr lang="en-US"/>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12" name="Picture 11">
            <a:extLst>
              <a:ext uri="{FF2B5EF4-FFF2-40B4-BE49-F238E27FC236}">
                <a16:creationId xmlns:a16="http://schemas.microsoft.com/office/drawing/2014/main" id="{12FF9B2B-62EB-453D-883A-F3D1C5D129E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6016749" y="0"/>
            <a:ext cx="6175248" cy="6858000"/>
          </a:xfrm>
          <a:prstGeom prst="rect">
            <a:avLst/>
          </a:prstGeom>
        </p:spPr>
      </p:pic>
    </p:spTree>
    <p:extLst>
      <p:ext uri="{BB962C8B-B14F-4D97-AF65-F5344CB8AC3E}">
        <p14:creationId xmlns:p14="http://schemas.microsoft.com/office/powerpoint/2010/main" val="2788698941"/>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ver 04">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5/27/24</a:t>
            </a:fld>
            <a:endParaRPr lang="en-US"/>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12" name="Picture 11">
            <a:extLst>
              <a:ext uri="{FF2B5EF4-FFF2-40B4-BE49-F238E27FC236}">
                <a16:creationId xmlns:a16="http://schemas.microsoft.com/office/drawing/2014/main" id="{F8836543-6FF7-41D0-B888-CCACA6E60FE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6016752" y="-1"/>
            <a:ext cx="6175247" cy="6857999"/>
          </a:xfrm>
          <a:prstGeom prst="rect">
            <a:avLst/>
          </a:prstGeom>
        </p:spPr>
      </p:pic>
    </p:spTree>
    <p:extLst>
      <p:ext uri="{BB962C8B-B14F-4D97-AF65-F5344CB8AC3E}">
        <p14:creationId xmlns:p14="http://schemas.microsoft.com/office/powerpoint/2010/main" val="3940468228"/>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ver 05">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5/27/24</a:t>
            </a:fld>
            <a:endParaRPr lang="en-US"/>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13" name="Picture 12">
            <a:extLst>
              <a:ext uri="{FF2B5EF4-FFF2-40B4-BE49-F238E27FC236}">
                <a16:creationId xmlns:a16="http://schemas.microsoft.com/office/drawing/2014/main" id="{998D147F-F514-40D3-9F83-705EE8693EF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6019486" y="6071"/>
            <a:ext cx="6169779" cy="6851927"/>
          </a:xfrm>
          <a:prstGeom prst="rect">
            <a:avLst/>
          </a:prstGeom>
        </p:spPr>
      </p:pic>
    </p:spTree>
    <p:extLst>
      <p:ext uri="{BB962C8B-B14F-4D97-AF65-F5344CB8AC3E}">
        <p14:creationId xmlns:p14="http://schemas.microsoft.com/office/powerpoint/2010/main" val="498934126"/>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ver 06">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B7117D9-92EC-4145-9CC6-3498381960D2}" type="datetime1">
              <a:rPr lang="en-US" smtClean="0"/>
              <a:t>5/27/24</a:t>
            </a:fld>
            <a:endParaRPr lang="en-US"/>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sp>
        <p:nvSpPr>
          <p:cNvPr id="4" name="Picture Placeholder 3">
            <a:extLst>
              <a:ext uri="{FF2B5EF4-FFF2-40B4-BE49-F238E27FC236}">
                <a16:creationId xmlns:a16="http://schemas.microsoft.com/office/drawing/2014/main" id="{8CD0ED72-F2BF-4DE5-8A8E-A97770B1058A}"/>
              </a:ext>
            </a:extLst>
          </p:cNvPr>
          <p:cNvSpPr>
            <a:spLocks noGrp="1"/>
          </p:cNvSpPr>
          <p:nvPr>
            <p:ph type="pic" sz="quarter" idx="15" hasCustomPrompt="1"/>
          </p:nvPr>
        </p:nvSpPr>
        <p:spPr bwMode="gray">
          <a:xfrm>
            <a:off x="6019800" y="0"/>
            <a:ext cx="6172200" cy="6858000"/>
          </a:xfrm>
          <a:solidFill>
            <a:schemeClr val="bg1"/>
          </a:solidFill>
        </p:spPr>
        <p:txBody>
          <a:bodyPr lIns="914400" rIns="914400">
            <a:normAutofit/>
          </a:bodyPr>
          <a:lstStyle>
            <a:lvl1pPr algn="ctr">
              <a:defRPr sz="1400"/>
            </a:lvl1pPr>
          </a:lstStyle>
          <a:p>
            <a:br>
              <a:rPr lang="en-US"/>
            </a:br>
            <a:br>
              <a:rPr lang="en-US"/>
            </a:br>
            <a:r>
              <a:rPr lang="en-US"/>
              <a:t>An image should be inserted into this region, but the dimensions should remain unchanged. To access brand approved photography, visit: library.optum.com.</a:t>
            </a:r>
            <a:br>
              <a:rPr lang="en-US"/>
            </a:br>
            <a:br>
              <a:rPr lang="en-US"/>
            </a:br>
            <a:r>
              <a:rPr lang="en-US"/>
              <a:t>Accessing the above library requires users to be a part of a SECURE group: Optum_Library_Access_Photography.</a:t>
            </a:r>
            <a:br>
              <a:rPr lang="en-US"/>
            </a:br>
            <a:br>
              <a:rPr lang="en-US"/>
            </a:br>
            <a:r>
              <a:rPr lang="en-US"/>
              <a:t>Request access via Secure if necessary.</a:t>
            </a:r>
          </a:p>
        </p:txBody>
      </p:sp>
    </p:spTree>
    <p:extLst>
      <p:ext uri="{BB962C8B-B14F-4D97-AF65-F5344CB8AC3E}">
        <p14:creationId xmlns:p14="http://schemas.microsoft.com/office/powerpoint/2010/main" val="1650161854"/>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BE5EB-20AC-183F-7340-F09E09606C4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892AE2B-5591-BDEA-A9A8-E47727CCAF6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90779DC-2F95-DA98-1455-ADE6BF483CEC}"/>
              </a:ext>
            </a:extLst>
          </p:cNvPr>
          <p:cNvSpPr>
            <a:spLocks noGrp="1"/>
          </p:cNvSpPr>
          <p:nvPr>
            <p:ph type="dt" sz="half" idx="10"/>
          </p:nvPr>
        </p:nvSpPr>
        <p:spPr/>
        <p:txBody>
          <a:bodyPr/>
          <a:lstStyle/>
          <a:p>
            <a:fld id="{B4C19842-DCEC-8A42-ADBF-A846480197C7}" type="datetimeFigureOut">
              <a:rPr lang="en-US" smtClean="0"/>
              <a:t>5/27/24</a:t>
            </a:fld>
            <a:endParaRPr lang="en-US"/>
          </a:p>
        </p:txBody>
      </p:sp>
      <p:sp>
        <p:nvSpPr>
          <p:cNvPr id="5" name="Footer Placeholder 4">
            <a:extLst>
              <a:ext uri="{FF2B5EF4-FFF2-40B4-BE49-F238E27FC236}">
                <a16:creationId xmlns:a16="http://schemas.microsoft.com/office/drawing/2014/main" id="{00EB4100-97C9-536D-6A0F-29B013CBB3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0752DD-5E79-9F83-75D6-6F761887B1B9}"/>
              </a:ext>
            </a:extLst>
          </p:cNvPr>
          <p:cNvSpPr>
            <a:spLocks noGrp="1"/>
          </p:cNvSpPr>
          <p:nvPr>
            <p:ph type="sldNum" sz="quarter" idx="12"/>
          </p:nvPr>
        </p:nvSpPr>
        <p:spPr/>
        <p:txBody>
          <a:bodyPr/>
          <a:lstStyle/>
          <a:p>
            <a:fld id="{02255507-87BE-FB40-8812-9268CF414846}" type="slidenum">
              <a:rPr lang="en-US" smtClean="0"/>
              <a:t>‹#›</a:t>
            </a:fld>
            <a:endParaRPr lang="en-US"/>
          </a:p>
        </p:txBody>
      </p:sp>
    </p:spTree>
    <p:extLst>
      <p:ext uri="{BB962C8B-B14F-4D97-AF65-F5344CB8AC3E}">
        <p14:creationId xmlns:p14="http://schemas.microsoft.com/office/powerpoint/2010/main" val="17368196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ver - Promise">
    <p:bg>
      <p:bgPr>
        <a:solidFill>
          <a:schemeClr val="bg1"/>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5/27/24</a:t>
            </a:fld>
            <a:endParaRPr lang="en-US"/>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518883"/>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Presentation subtitle (optional); Arial 18pt, sentence case,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15" name="Picture 8" descr="Icon&#10;&#10;Description automatically generated">
            <a:extLst>
              <a:ext uri="{FF2B5EF4-FFF2-40B4-BE49-F238E27FC236}">
                <a16:creationId xmlns:a16="http://schemas.microsoft.com/office/drawing/2014/main" id="{548F7AB9-C07C-44D3-A45A-509D3091F2E3}"/>
              </a:ext>
            </a:extLst>
          </p:cNvPr>
          <p:cNvPicPr>
            <a:picLocks noChangeAspect="1"/>
          </p:cNvPicPr>
          <p:nvPr userDrawn="1"/>
        </p:nvPicPr>
        <p:blipFill rotWithShape="1">
          <a:blip r:embed="rId4"/>
          <a:srcRect l="24691" r="24691"/>
          <a:stretch/>
        </p:blipFill>
        <p:spPr bwMode="gray">
          <a:xfrm>
            <a:off x="6019800" y="0"/>
            <a:ext cx="6172200" cy="6858000"/>
          </a:xfrm>
          <a:prstGeom prst="rect">
            <a:avLst/>
          </a:prstGeom>
          <a:solidFill>
            <a:schemeClr val="bg2"/>
          </a:solidFill>
        </p:spPr>
      </p:pic>
      <p:sp>
        <p:nvSpPr>
          <p:cNvPr id="10" name="TextBox 9">
            <a:extLst>
              <a:ext uri="{FF2B5EF4-FFF2-40B4-BE49-F238E27FC236}">
                <a16:creationId xmlns:a16="http://schemas.microsoft.com/office/drawing/2014/main" id="{AAF8C1F7-0FC5-4BD5-896B-5EB9642D0AC1}"/>
              </a:ext>
            </a:extLst>
          </p:cNvPr>
          <p:cNvSpPr txBox="1"/>
          <p:nvPr userDrawn="1"/>
        </p:nvSpPr>
        <p:spPr bwMode="gray">
          <a:xfrm>
            <a:off x="463462" y="3592370"/>
            <a:ext cx="4015946" cy="623248"/>
          </a:xfrm>
          <a:prstGeom prst="rect">
            <a:avLst/>
          </a:prstGeom>
          <a:noFill/>
        </p:spPr>
        <p:txBody>
          <a:bodyPr vert="horz" wrap="square" lIns="0" tIns="0" rIns="0" bIns="0" rtlCol="0">
            <a:spAutoFit/>
          </a:bodyPr>
          <a:lstStyle/>
          <a:p>
            <a:pPr algn="l">
              <a:lnSpc>
                <a:spcPct val="90000"/>
              </a:lnSpc>
              <a:spcBef>
                <a:spcPts val="600"/>
              </a:spcBef>
            </a:pPr>
            <a:r>
              <a:rPr lang="en-US" sz="4500" b="1">
                <a:solidFill>
                  <a:schemeClr val="accent6"/>
                </a:solidFill>
              </a:rPr>
              <a:t>Better, for you</a:t>
            </a:r>
          </a:p>
        </p:txBody>
      </p:sp>
    </p:spTree>
    <p:extLst>
      <p:ext uri="{BB962C8B-B14F-4D97-AF65-F5344CB8AC3E}">
        <p14:creationId xmlns:p14="http://schemas.microsoft.com/office/powerpoint/2010/main" val="3607172032"/>
      </p:ext>
    </p:extLst>
  </p:cSld>
  <p:clrMapOvr>
    <a:masterClrMapping/>
  </p:clrMapOvr>
  <p:extLst>
    <p:ext uri="{DCECCB84-F9BA-43D5-87BE-67443E8EF086}">
      <p15:sldGuideLst xmlns:p15="http://schemas.microsoft.com/office/powerpoint/2012/main">
        <p15:guide id="2" pos="3259">
          <p15:clr>
            <a:srgbClr val="FBAE40"/>
          </p15:clr>
        </p15:guide>
        <p15:guide id="4" orient="horz" pos="284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13F80B4D-94E3-497C-9014-7F8EABA417B7}"/>
              </a:ext>
            </a:extLst>
          </p:cNvPr>
          <p:cNvSpPr txBox="1"/>
          <p:nvPr userDrawn="1"/>
        </p:nvSpPr>
        <p:spPr bwMode="gray">
          <a:xfrm>
            <a:off x="742998" y="1351508"/>
            <a:ext cx="9891327" cy="4154984"/>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Section headers</a:t>
            </a:r>
          </a:p>
        </p:txBody>
      </p:sp>
      <p:cxnSp>
        <p:nvCxnSpPr>
          <p:cNvPr id="4" name="Orange arrow">
            <a:extLst>
              <a:ext uri="{FF2B5EF4-FFF2-40B4-BE49-F238E27FC236}">
                <a16:creationId xmlns:a16="http://schemas.microsoft.com/office/drawing/2014/main" id="{5CA4857D-50A4-4F6E-8AC6-F53991E25BA7}"/>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2847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39B679AE-D173-4857-9656-61C15B78E493}"/>
              </a:ext>
            </a:extLst>
          </p:cNvPr>
          <p:cNvSpPr>
            <a:spLocks noGrp="1"/>
          </p:cNvSpPr>
          <p:nvPr>
            <p:ph type="dt" sz="half" idx="10"/>
          </p:nvPr>
        </p:nvSpPr>
        <p:spPr/>
        <p:txBody>
          <a:bodyPr/>
          <a:lstStyle/>
          <a:p>
            <a:fld id="{8BFB956A-C3EE-4CEE-8CC6-BB9E3DB82FC2}" type="datetime1">
              <a:rPr lang="en-US" smtClean="0"/>
              <a:t>5/27/24</a:t>
            </a:fld>
            <a:endParaRPr lang="en-US"/>
          </a:p>
        </p:txBody>
      </p:sp>
      <p:sp>
        <p:nvSpPr>
          <p:cNvPr id="6" name="Slide Number Placeholder 5" hidden="1">
            <a:extLst>
              <a:ext uri="{FF2B5EF4-FFF2-40B4-BE49-F238E27FC236}">
                <a16:creationId xmlns:a16="http://schemas.microsoft.com/office/drawing/2014/main" id="{18C9E9B4-49EA-4882-85A5-CCD50D15CDE0}"/>
              </a:ext>
            </a:extLst>
          </p:cNvPr>
          <p:cNvSpPr>
            <a:spLocks noGrp="1"/>
          </p:cNvSpPr>
          <p:nvPr>
            <p:ph type="sldNum" sz="quarter" idx="12"/>
          </p:nvPr>
        </p:nvSpPr>
        <p:spPr/>
        <p:txBody>
          <a:bodyPr/>
          <a:lstStyle/>
          <a:p>
            <a:fld id="{03805D93-7D4B-4CBC-BABC-3A8AC08CB7F4}" type="slidenum">
              <a:rPr lang="en-US" smtClean="0"/>
              <a:t>‹#›</a:t>
            </a:fld>
            <a:endParaRPr lang="en-US"/>
          </a:p>
        </p:txBody>
      </p:sp>
      <p:sp>
        <p:nvSpPr>
          <p:cNvPr id="5" name="Footer Placeholder 4" hidden="1">
            <a:extLst>
              <a:ext uri="{FF2B5EF4-FFF2-40B4-BE49-F238E27FC236}">
                <a16:creationId xmlns:a16="http://schemas.microsoft.com/office/drawing/2014/main" id="{D444279A-BCE2-4BB7-8BEE-7A06041140C9}"/>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3" name="Subtitle placeholder">
            <a:extLst>
              <a:ext uri="{FF2B5EF4-FFF2-40B4-BE49-F238E27FC236}">
                <a16:creationId xmlns:a16="http://schemas.microsoft.com/office/drawing/2014/main" id="{1984467D-8998-4601-8ABC-FDE348E4BFF2}"/>
              </a:ext>
            </a:extLst>
          </p:cNvPr>
          <p:cNvSpPr>
            <a:spLocks noGrp="1"/>
          </p:cNvSpPr>
          <p:nvPr>
            <p:ph type="body" idx="1" hasCustomPrompt="1"/>
          </p:nvPr>
        </p:nvSpPr>
        <p:spPr bwMode="gray">
          <a:xfrm>
            <a:off x="1752600" y="4255572"/>
            <a:ext cx="8686800" cy="332399"/>
          </a:xfrm>
        </p:spPr>
        <p:txBody>
          <a:bodyPr>
            <a:spAutoFit/>
          </a:bodyPr>
          <a:lstStyle>
            <a:lvl1pPr marL="0" indent="0" algn="ctr">
              <a:lnSpc>
                <a:spcPct val="90000"/>
              </a:lnSpc>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subtitle (optional); Arial 24pt, sentence case</a:t>
            </a:r>
          </a:p>
        </p:txBody>
      </p:sp>
      <p:sp>
        <p:nvSpPr>
          <p:cNvPr id="2" name="Title 1">
            <a:extLst>
              <a:ext uri="{FF2B5EF4-FFF2-40B4-BE49-F238E27FC236}">
                <a16:creationId xmlns:a16="http://schemas.microsoft.com/office/drawing/2014/main" id="{8364047E-FA3E-49C2-97F7-5B543041A6B9}"/>
              </a:ext>
            </a:extLst>
          </p:cNvPr>
          <p:cNvSpPr>
            <a:spLocks noGrp="1"/>
          </p:cNvSpPr>
          <p:nvPr>
            <p:ph type="title" hasCustomPrompt="1"/>
          </p:nvPr>
        </p:nvSpPr>
        <p:spPr bwMode="gray">
          <a:xfrm>
            <a:off x="1752600" y="2451107"/>
            <a:ext cx="8686800" cy="1523494"/>
          </a:xfrm>
        </p:spPr>
        <p:txBody>
          <a:bodyPr anchor="b"/>
          <a:lstStyle>
            <a:lvl1pPr algn="ctr">
              <a:defRPr sz="5500"/>
            </a:lvl1pPr>
          </a:lstStyle>
          <a:p>
            <a:r>
              <a:rPr lang="en-US"/>
              <a:t>Section title; Arial 55pt, sentence case</a:t>
            </a:r>
          </a:p>
        </p:txBody>
      </p:sp>
    </p:spTree>
    <p:extLst>
      <p:ext uri="{BB962C8B-B14F-4D97-AF65-F5344CB8AC3E}">
        <p14:creationId xmlns:p14="http://schemas.microsoft.com/office/powerpoint/2010/main" val="185019658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101">
          <p15:clr>
            <a:srgbClr val="FBAE40"/>
          </p15:clr>
        </p15:guide>
        <p15:guide id="2" pos="6576">
          <p15:clr>
            <a:srgbClr val="FBAE40"/>
          </p15:clr>
        </p15:guide>
        <p15:guide id="3" orient="horz" pos="2505">
          <p15:clr>
            <a:srgbClr val="FBAE40"/>
          </p15:clr>
        </p15:guide>
        <p15:guide id="4" orient="horz" pos="2679">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02">
    <p:bg>
      <p:bgRef idx="1001">
        <a:schemeClr val="bg2"/>
      </p:bgRef>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39B679AE-D173-4857-9656-61C15B78E493}"/>
              </a:ext>
            </a:extLst>
          </p:cNvPr>
          <p:cNvSpPr>
            <a:spLocks noGrp="1"/>
          </p:cNvSpPr>
          <p:nvPr>
            <p:ph type="dt" sz="half" idx="10"/>
          </p:nvPr>
        </p:nvSpPr>
        <p:spPr/>
        <p:txBody>
          <a:bodyPr/>
          <a:lstStyle/>
          <a:p>
            <a:fld id="{53CF638C-039E-4A48-A8EB-E2D0262E67A1}" type="datetime1">
              <a:rPr lang="en-US" smtClean="0"/>
              <a:t>5/27/24</a:t>
            </a:fld>
            <a:endParaRPr lang="en-US"/>
          </a:p>
        </p:txBody>
      </p:sp>
      <p:sp>
        <p:nvSpPr>
          <p:cNvPr id="6" name="Slide Number Placeholder 5" hidden="1">
            <a:extLst>
              <a:ext uri="{FF2B5EF4-FFF2-40B4-BE49-F238E27FC236}">
                <a16:creationId xmlns:a16="http://schemas.microsoft.com/office/drawing/2014/main" id="{18C9E9B4-49EA-4882-85A5-CCD50D15CDE0}"/>
              </a:ext>
            </a:extLst>
          </p:cNvPr>
          <p:cNvSpPr>
            <a:spLocks noGrp="1"/>
          </p:cNvSpPr>
          <p:nvPr>
            <p:ph type="sldNum" sz="quarter" idx="12"/>
          </p:nvPr>
        </p:nvSpPr>
        <p:spPr/>
        <p:txBody>
          <a:bodyPr/>
          <a:lstStyle/>
          <a:p>
            <a:fld id="{03805D93-7D4B-4CBC-BABC-3A8AC08CB7F4}" type="slidenum">
              <a:rPr lang="en-US" smtClean="0"/>
              <a:t>‹#›</a:t>
            </a:fld>
            <a:endParaRPr lang="en-US"/>
          </a:p>
        </p:txBody>
      </p:sp>
      <p:sp>
        <p:nvSpPr>
          <p:cNvPr id="5" name="Footer Placeholder 4" hidden="1">
            <a:extLst>
              <a:ext uri="{FF2B5EF4-FFF2-40B4-BE49-F238E27FC236}">
                <a16:creationId xmlns:a16="http://schemas.microsoft.com/office/drawing/2014/main" id="{D444279A-BCE2-4BB7-8BEE-7A06041140C9}"/>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3" name="Subtitle placeholder">
            <a:extLst>
              <a:ext uri="{FF2B5EF4-FFF2-40B4-BE49-F238E27FC236}">
                <a16:creationId xmlns:a16="http://schemas.microsoft.com/office/drawing/2014/main" id="{1984467D-8998-4601-8ABC-FDE348E4BFF2}"/>
              </a:ext>
            </a:extLst>
          </p:cNvPr>
          <p:cNvSpPr>
            <a:spLocks noGrp="1"/>
          </p:cNvSpPr>
          <p:nvPr>
            <p:ph type="body" idx="1" hasCustomPrompt="1"/>
          </p:nvPr>
        </p:nvSpPr>
        <p:spPr bwMode="gray">
          <a:xfrm>
            <a:off x="1752600" y="4255572"/>
            <a:ext cx="8686800" cy="332399"/>
          </a:xfrm>
        </p:spPr>
        <p:txBody>
          <a:bodyPr>
            <a:spAutoFit/>
          </a:bodyPr>
          <a:lstStyle>
            <a:lvl1pPr marL="0" indent="0" algn="ctr">
              <a:lnSpc>
                <a:spcPct val="90000"/>
              </a:lnSpc>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subtitle (optional); Arial 24pt, sentence case</a:t>
            </a:r>
          </a:p>
        </p:txBody>
      </p:sp>
      <p:sp>
        <p:nvSpPr>
          <p:cNvPr id="2" name="Title 1">
            <a:extLst>
              <a:ext uri="{FF2B5EF4-FFF2-40B4-BE49-F238E27FC236}">
                <a16:creationId xmlns:a16="http://schemas.microsoft.com/office/drawing/2014/main" id="{8364047E-FA3E-49C2-97F7-5B543041A6B9}"/>
              </a:ext>
            </a:extLst>
          </p:cNvPr>
          <p:cNvSpPr>
            <a:spLocks noGrp="1"/>
          </p:cNvSpPr>
          <p:nvPr>
            <p:ph type="title" hasCustomPrompt="1"/>
          </p:nvPr>
        </p:nvSpPr>
        <p:spPr bwMode="gray">
          <a:xfrm>
            <a:off x="1752600" y="2451107"/>
            <a:ext cx="8686800" cy="1523494"/>
          </a:xfrm>
        </p:spPr>
        <p:txBody>
          <a:bodyPr anchor="b"/>
          <a:lstStyle>
            <a:lvl1pPr algn="ctr">
              <a:defRPr sz="5500"/>
            </a:lvl1pPr>
          </a:lstStyle>
          <a:p>
            <a:r>
              <a:rPr lang="en-US"/>
              <a:t>Section title; Arial 55pt, sentence case</a:t>
            </a:r>
          </a:p>
        </p:txBody>
      </p:sp>
    </p:spTree>
    <p:extLst>
      <p:ext uri="{BB962C8B-B14F-4D97-AF65-F5344CB8AC3E}">
        <p14:creationId xmlns:p14="http://schemas.microsoft.com/office/powerpoint/2010/main" val="5509743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101">
          <p15:clr>
            <a:srgbClr val="FBAE40"/>
          </p15:clr>
        </p15:guide>
        <p15:guide id="2" pos="6577">
          <p15:clr>
            <a:srgbClr val="FBAE40"/>
          </p15:clr>
        </p15:guide>
        <p15:guide id="3" orient="horz" pos="2505">
          <p15:clr>
            <a:srgbClr val="FBAE40"/>
          </p15:clr>
        </p15:guide>
        <p15:guide id="4" orient="horz" pos="267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3A455D22-8446-4F14-AA52-97E668DEC836}"/>
              </a:ext>
            </a:extLst>
          </p:cNvPr>
          <p:cNvSpPr txBox="1"/>
          <p:nvPr userDrawn="1"/>
        </p:nvSpPr>
        <p:spPr bwMode="gray">
          <a:xfrm>
            <a:off x="742998" y="1351508"/>
            <a:ext cx="9891327" cy="4154984"/>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Standard layouts</a:t>
            </a:r>
          </a:p>
        </p:txBody>
      </p:sp>
      <p:cxnSp>
        <p:nvCxnSpPr>
          <p:cNvPr id="4" name="Orange arrow">
            <a:extLst>
              <a:ext uri="{FF2B5EF4-FFF2-40B4-BE49-F238E27FC236}">
                <a16:creationId xmlns:a16="http://schemas.microsoft.com/office/drawing/2014/main" id="{9FFBF798-5E41-4C4C-8019-BFB1C5FBD16F}"/>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63825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8A49B71C-EE28-4F4C-994D-7E3486111388}"/>
              </a:ext>
            </a:extLst>
          </p:cNvPr>
          <p:cNvSpPr>
            <a:spLocks noGrp="1"/>
          </p:cNvSpPr>
          <p:nvPr>
            <p:ph type="dt" sz="half" idx="10"/>
          </p:nvPr>
        </p:nvSpPr>
        <p:spPr/>
        <p:txBody>
          <a:bodyPr/>
          <a:lstStyle/>
          <a:p>
            <a:fld id="{6017203D-7AF0-48CF-9AA1-1400585FFB1C}" type="datetime1">
              <a:rPr lang="en-US" smtClean="0"/>
              <a:t>5/27/24</a:t>
            </a:fld>
            <a:endParaRPr lang="en-US"/>
          </a:p>
        </p:txBody>
      </p:sp>
      <p:sp>
        <p:nvSpPr>
          <p:cNvPr id="5" name="Slide Number Placeholder 4" hidden="1">
            <a:extLst>
              <a:ext uri="{FF2B5EF4-FFF2-40B4-BE49-F238E27FC236}">
                <a16:creationId xmlns:a16="http://schemas.microsoft.com/office/drawing/2014/main" id="{C408F62C-9090-4EA7-BBD2-481410405BBE}"/>
              </a:ext>
            </a:extLst>
          </p:cNvPr>
          <p:cNvSpPr>
            <a:spLocks noGrp="1"/>
          </p:cNvSpPr>
          <p:nvPr>
            <p:ph type="sldNum" sz="quarter" idx="12"/>
          </p:nvPr>
        </p:nvSpPr>
        <p:spPr/>
        <p:txBody>
          <a:bodyPr/>
          <a:lstStyle/>
          <a:p>
            <a:fld id="{03805D93-7D4B-4CBC-BABC-3A8AC08CB7F4}" type="slidenum">
              <a:rPr lang="en-US" smtClean="0"/>
              <a:t>‹#›</a:t>
            </a:fld>
            <a:endParaRPr lang="en-US"/>
          </a:p>
        </p:txBody>
      </p:sp>
      <p:sp>
        <p:nvSpPr>
          <p:cNvPr id="4" name="Footer Placeholder 3" hidden="1">
            <a:extLst>
              <a:ext uri="{FF2B5EF4-FFF2-40B4-BE49-F238E27FC236}">
                <a16:creationId xmlns:a16="http://schemas.microsoft.com/office/drawing/2014/main" id="{F7BFA8CA-0947-4A58-87AE-004F617F47B1}"/>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2" name="Title 1">
            <a:extLst>
              <a:ext uri="{FF2B5EF4-FFF2-40B4-BE49-F238E27FC236}">
                <a16:creationId xmlns:a16="http://schemas.microsoft.com/office/drawing/2014/main" id="{CB1C8E8B-99F0-45A8-BCAB-DBB719616F12}"/>
              </a:ext>
            </a:extLst>
          </p:cNvPr>
          <p:cNvSpPr>
            <a:spLocks noGrp="1"/>
          </p:cNvSpPr>
          <p:nvPr>
            <p:ph type="title" hasCustomPrompt="1"/>
          </p:nvPr>
        </p:nvSpPr>
        <p:spPr bwMode="gray"/>
        <p:txBody>
          <a:bodyPr/>
          <a:lstStyle>
            <a:lvl1pPr>
              <a:defRPr/>
            </a:lvl1pPr>
          </a:lstStyle>
          <a:p>
            <a:r>
              <a:rPr lang="en-US"/>
              <a:t>Slide title; Arial 22pt bold, sentence case (1 line)</a:t>
            </a:r>
          </a:p>
        </p:txBody>
      </p:sp>
    </p:spTree>
    <p:extLst>
      <p:ext uri="{BB962C8B-B14F-4D97-AF65-F5344CB8AC3E}">
        <p14:creationId xmlns:p14="http://schemas.microsoft.com/office/powerpoint/2010/main" val="3562953047"/>
      </p:ext>
    </p:extLst>
  </p:cSld>
  <p:clrMapOvr>
    <a:masterClrMapping/>
  </p:clrMapOvr>
  <p:extLst>
    <p:ext uri="{DCECCB84-F9BA-43D5-87BE-67443E8EF086}">
      <p15:sldGuideLst xmlns:p15="http://schemas.microsoft.com/office/powerpoint/2012/main">
        <p15:guide id="1" orient="horz" pos="3776">
          <p15:clr>
            <a:srgbClr val="FBAE40"/>
          </p15:clr>
        </p15:guide>
        <p15:guide id="3" orient="horz" pos="793">
          <p15:clr>
            <a:srgbClr val="FBAE40"/>
          </p15:clr>
        </p15:guide>
        <p15:guide id="4" orient="horz" pos="34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ubhead">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76B3DF85-06AB-4D09-9458-B0A4DE468FDB}"/>
              </a:ext>
            </a:extLst>
          </p:cNvPr>
          <p:cNvSpPr>
            <a:spLocks noGrp="1"/>
          </p:cNvSpPr>
          <p:nvPr>
            <p:ph type="dt" sz="half" idx="10"/>
          </p:nvPr>
        </p:nvSpPr>
        <p:spPr/>
        <p:txBody>
          <a:bodyPr/>
          <a:lstStyle/>
          <a:p>
            <a:fld id="{4E2E38F6-B9D1-4693-91B2-1BF743544C01}" type="datetime1">
              <a:rPr lang="en-US" smtClean="0"/>
              <a:t>5/27/24</a:t>
            </a:fld>
            <a:endParaRPr lang="en-US"/>
          </a:p>
        </p:txBody>
      </p:sp>
      <p:sp>
        <p:nvSpPr>
          <p:cNvPr id="5" name="Slide Number Placeholder 4" hidden="1">
            <a:extLst>
              <a:ext uri="{FF2B5EF4-FFF2-40B4-BE49-F238E27FC236}">
                <a16:creationId xmlns:a16="http://schemas.microsoft.com/office/drawing/2014/main" id="{CFBBDC95-8D51-42CB-B4C0-9B8E3C030FAA}"/>
              </a:ext>
            </a:extLst>
          </p:cNvPr>
          <p:cNvSpPr>
            <a:spLocks noGrp="1"/>
          </p:cNvSpPr>
          <p:nvPr>
            <p:ph type="sldNum" sz="quarter" idx="12"/>
          </p:nvPr>
        </p:nvSpPr>
        <p:spPr/>
        <p:txBody>
          <a:bodyPr/>
          <a:lstStyle/>
          <a:p>
            <a:fld id="{03805D93-7D4B-4CBC-BABC-3A8AC08CB7F4}" type="slidenum">
              <a:rPr lang="en-US" smtClean="0"/>
              <a:pPr/>
              <a:t>‹#›</a:t>
            </a:fld>
            <a:endParaRPr lang="en-US"/>
          </a:p>
        </p:txBody>
      </p:sp>
      <p:sp>
        <p:nvSpPr>
          <p:cNvPr id="4" name="Footer Placeholder 3" hidden="1">
            <a:extLst>
              <a:ext uri="{FF2B5EF4-FFF2-40B4-BE49-F238E27FC236}">
                <a16:creationId xmlns:a16="http://schemas.microsoft.com/office/drawing/2014/main" id="{20A558EA-9255-4DE1-B9D1-B0557684C783}"/>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8" name="Subtitle placeholder">
            <a:extLst>
              <a:ext uri="{FF2B5EF4-FFF2-40B4-BE49-F238E27FC236}">
                <a16:creationId xmlns:a16="http://schemas.microsoft.com/office/drawing/2014/main" id="{760BD2C6-F5E4-43C7-9A69-D1113FFABFA9}"/>
              </a:ext>
            </a:extLst>
          </p:cNvPr>
          <p:cNvSpPr>
            <a:spLocks noGrp="1"/>
          </p:cNvSpPr>
          <p:nvPr>
            <p:ph type="body" sz="quarter" idx="13" hasCustomPrompt="1"/>
          </p:nvPr>
        </p:nvSpPr>
        <p:spPr bwMode="gray">
          <a:xfrm>
            <a:off x="457198" y="958653"/>
            <a:ext cx="9601200" cy="269304"/>
          </a:xfrm>
        </p:spPr>
        <p:txBody>
          <a:bodyPr wrap="square">
            <a:spAutoFit/>
          </a:bodyPr>
          <a:lstStyle>
            <a:lvl1pPr>
              <a:lnSpc>
                <a:spcPct val="100000"/>
              </a:lnSpc>
              <a:spcBef>
                <a:spcPts val="0"/>
              </a:spcBef>
              <a:defRPr sz="1750" b="1">
                <a:solidFill>
                  <a:schemeClr val="accent6"/>
                </a:solidFill>
              </a:defRPr>
            </a:lvl1pPr>
          </a:lstStyle>
          <a:p>
            <a:pPr lvl="0"/>
            <a:r>
              <a:rPr lang="en-US"/>
              <a:t>Slide subtitle; Arial 17.5pt bold, sentence case (1 line)</a:t>
            </a:r>
          </a:p>
        </p:txBody>
      </p:sp>
      <p:sp>
        <p:nvSpPr>
          <p:cNvPr id="2" name="Title 1">
            <a:extLst>
              <a:ext uri="{FF2B5EF4-FFF2-40B4-BE49-F238E27FC236}">
                <a16:creationId xmlns:a16="http://schemas.microsoft.com/office/drawing/2014/main" id="{70871777-1CC4-46CB-8EB7-B1DE3217D445}"/>
              </a:ext>
            </a:extLst>
          </p:cNvPr>
          <p:cNvSpPr>
            <a:spLocks noGrp="1"/>
          </p:cNvSpPr>
          <p:nvPr>
            <p:ph type="title" hasCustomPrompt="1"/>
          </p:nvPr>
        </p:nvSpPr>
        <p:spPr bwMode="gray"/>
        <p:txBody>
          <a:bodyPr/>
          <a:lstStyle>
            <a:lvl1pPr>
              <a:defRPr/>
            </a:lvl1pPr>
          </a:lstStyle>
          <a:p>
            <a:r>
              <a:rPr lang="en-US"/>
              <a:t>Slide title; Arial 22pt bold, sentence case (1 line)</a:t>
            </a:r>
          </a:p>
        </p:txBody>
      </p:sp>
    </p:spTree>
    <p:extLst>
      <p:ext uri="{BB962C8B-B14F-4D97-AF65-F5344CB8AC3E}">
        <p14:creationId xmlns:p14="http://schemas.microsoft.com/office/powerpoint/2010/main" val="1393945763"/>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603">
          <p15:clr>
            <a:srgbClr val="FBAE40"/>
          </p15:clr>
        </p15:guide>
        <p15:guide id="3" orient="horz" pos="1014">
          <p15:clr>
            <a:srgbClr val="FBAE40"/>
          </p15:clr>
        </p15:guide>
        <p15:guide id="4" orient="horz" pos="34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Two Lines">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371431DB-E6A6-49C5-8087-27C6A3B2A54B}"/>
              </a:ext>
            </a:extLst>
          </p:cNvPr>
          <p:cNvSpPr>
            <a:spLocks noGrp="1"/>
          </p:cNvSpPr>
          <p:nvPr>
            <p:ph type="dt" sz="half" idx="10"/>
          </p:nvPr>
        </p:nvSpPr>
        <p:spPr/>
        <p:txBody>
          <a:bodyPr/>
          <a:lstStyle/>
          <a:p>
            <a:fld id="{C9C2E934-DCF6-42A5-85FE-8C1CB869FF21}" type="datetime1">
              <a:rPr lang="en-US" smtClean="0"/>
              <a:t>5/27/24</a:t>
            </a:fld>
            <a:endParaRPr lang="en-US"/>
          </a:p>
        </p:txBody>
      </p:sp>
      <p:sp>
        <p:nvSpPr>
          <p:cNvPr id="8" name="Slide Number Placeholder 7" hidden="1">
            <a:extLst>
              <a:ext uri="{FF2B5EF4-FFF2-40B4-BE49-F238E27FC236}">
                <a16:creationId xmlns:a16="http://schemas.microsoft.com/office/drawing/2014/main" id="{8B45D769-A041-452F-B2B9-DCBF82634579}"/>
              </a:ext>
            </a:extLst>
          </p:cNvPr>
          <p:cNvSpPr>
            <a:spLocks noGrp="1"/>
          </p:cNvSpPr>
          <p:nvPr>
            <p:ph type="sldNum" sz="quarter" idx="12"/>
          </p:nvPr>
        </p:nvSpPr>
        <p:spPr/>
        <p:txBody>
          <a:bodyPr/>
          <a:lstStyle/>
          <a:p>
            <a:fld id="{03805D93-7D4B-4CBC-BABC-3A8AC08CB7F4}" type="slidenum">
              <a:rPr lang="en-US" smtClean="0"/>
              <a:pPr/>
              <a:t>‹#›</a:t>
            </a:fld>
            <a:endParaRPr lang="en-US"/>
          </a:p>
        </p:txBody>
      </p:sp>
      <p:sp>
        <p:nvSpPr>
          <p:cNvPr id="7" name="Footer Placeholder 6" hidden="1">
            <a:extLst>
              <a:ext uri="{FF2B5EF4-FFF2-40B4-BE49-F238E27FC236}">
                <a16:creationId xmlns:a16="http://schemas.microsoft.com/office/drawing/2014/main" id="{2F19E74A-0080-4967-9833-9ACB7226DDE7}"/>
              </a:ext>
            </a:extLst>
          </p:cNvPr>
          <p:cNvSpPr>
            <a:spLocks noGrp="1"/>
          </p:cNvSpPr>
          <p:nvPr>
            <p:ph type="ftr" sz="quarter" idx="11"/>
          </p:nvPr>
        </p:nvSpPr>
        <p:spPr/>
        <p:txBody>
          <a:bodyPr/>
          <a:lstStyle/>
          <a:p>
            <a:r>
              <a:rPr lang="en-US"/>
              <a:t>Confidential property of Optum. Do not distribute or reproduce without express permission from Optum.</a:t>
            </a:r>
          </a:p>
        </p:txBody>
      </p:sp>
      <p:sp>
        <p:nvSpPr>
          <p:cNvPr id="2" name="Title 1">
            <a:extLst>
              <a:ext uri="{FF2B5EF4-FFF2-40B4-BE49-F238E27FC236}">
                <a16:creationId xmlns:a16="http://schemas.microsoft.com/office/drawing/2014/main" id="{CB1C8E8B-99F0-45A8-BCAB-DBB719616F12}"/>
              </a:ext>
            </a:extLst>
          </p:cNvPr>
          <p:cNvSpPr>
            <a:spLocks noGrp="1"/>
          </p:cNvSpPr>
          <p:nvPr>
            <p:ph type="title" hasCustomPrompt="1"/>
          </p:nvPr>
        </p:nvSpPr>
        <p:spPr bwMode="gray">
          <a:xfrm>
            <a:off x="457199" y="555639"/>
            <a:ext cx="9601200" cy="609398"/>
          </a:xfrm>
        </p:spPr>
        <p:txBody>
          <a:bodyPr/>
          <a:lstStyle>
            <a:lvl1pPr>
              <a:defRPr/>
            </a:lvl1pPr>
          </a:lstStyle>
          <a:p>
            <a:r>
              <a:rPr lang="en-US"/>
              <a:t>Slide title; Arial 22pt bold, sentence case. This layout accommodates a slide title that extends downward to a second line (max. 2 lines).</a:t>
            </a:r>
          </a:p>
        </p:txBody>
      </p:sp>
    </p:spTree>
    <p:extLst>
      <p:ext uri="{BB962C8B-B14F-4D97-AF65-F5344CB8AC3E}">
        <p14:creationId xmlns:p14="http://schemas.microsoft.com/office/powerpoint/2010/main" val="3815300183"/>
      </p:ext>
    </p:extLst>
  </p:cSld>
  <p:clrMapOvr>
    <a:masterClrMapping/>
  </p:clrMapOvr>
  <p:extLst>
    <p:ext uri="{DCECCB84-F9BA-43D5-87BE-67443E8EF086}">
      <p15:sldGuideLst xmlns:p15="http://schemas.microsoft.com/office/powerpoint/2012/main">
        <p15:guide id="1" orient="horz" pos="3776">
          <p15:clr>
            <a:srgbClr val="FBAE40"/>
          </p15:clr>
        </p15:guide>
        <p15:guide id="3" orient="horz" pos="1016">
          <p15:clr>
            <a:srgbClr val="FBAE40"/>
          </p15:clr>
        </p15:guide>
        <p15:guide id="4" orient="horz" pos="34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E8F05950-6299-4B4F-B254-8E9E230299D9}"/>
              </a:ext>
            </a:extLst>
          </p:cNvPr>
          <p:cNvSpPr>
            <a:spLocks noGrp="1"/>
          </p:cNvSpPr>
          <p:nvPr>
            <p:ph type="dt" sz="half" idx="10"/>
          </p:nvPr>
        </p:nvSpPr>
        <p:spPr bwMode="gray"/>
        <p:txBody>
          <a:bodyPr/>
          <a:lstStyle/>
          <a:p>
            <a:fld id="{91B49150-1D91-41AC-9706-7B003B9B505B}" type="datetime1">
              <a:rPr lang="en-US" smtClean="0"/>
              <a:t>5/27/24</a:t>
            </a:fld>
            <a:endParaRPr lang="en-US"/>
          </a:p>
        </p:txBody>
      </p:sp>
      <p:sp>
        <p:nvSpPr>
          <p:cNvPr id="6" name="Slide Number Placeholder 5" hidden="1">
            <a:extLst>
              <a:ext uri="{FF2B5EF4-FFF2-40B4-BE49-F238E27FC236}">
                <a16:creationId xmlns:a16="http://schemas.microsoft.com/office/drawing/2014/main" id="{E92844E1-DCBE-4FE7-B46C-155141DCD59B}"/>
              </a:ext>
            </a:extLst>
          </p:cNvPr>
          <p:cNvSpPr>
            <a:spLocks noGrp="1"/>
          </p:cNvSpPr>
          <p:nvPr>
            <p:ph type="sldNum" sz="quarter" idx="12"/>
          </p:nvPr>
        </p:nvSpPr>
        <p:spPr bwMode="gray"/>
        <p:txBody>
          <a:bodyPr/>
          <a:lstStyle/>
          <a:p>
            <a:fld id="{03805D93-7D4B-4CBC-BABC-3A8AC08CB7F4}" type="slidenum">
              <a:rPr lang="en-US" smtClean="0"/>
              <a:t>‹#›</a:t>
            </a:fld>
            <a:endParaRPr lang="en-US"/>
          </a:p>
        </p:txBody>
      </p:sp>
      <p:sp>
        <p:nvSpPr>
          <p:cNvPr id="5" name="Footer Placeholder 4" hidden="1">
            <a:extLst>
              <a:ext uri="{FF2B5EF4-FFF2-40B4-BE49-F238E27FC236}">
                <a16:creationId xmlns:a16="http://schemas.microsoft.com/office/drawing/2014/main" id="{C6F9B0AB-0E2D-494E-B617-49AC025A7447}"/>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3" name="Content Placeholder 2">
            <a:extLst>
              <a:ext uri="{FF2B5EF4-FFF2-40B4-BE49-F238E27FC236}">
                <a16:creationId xmlns:a16="http://schemas.microsoft.com/office/drawing/2014/main" id="{97828B26-FB6F-4B30-8973-00FC53DA3EAD}"/>
              </a:ext>
            </a:extLst>
          </p:cNvPr>
          <p:cNvSpPr>
            <a:spLocks noGrp="1"/>
          </p:cNvSpPr>
          <p:nvPr>
            <p:ph idx="1" hasCustomPrompt="1"/>
          </p:nvPr>
        </p:nvSpPr>
        <p:spPr bwMode="gray">
          <a:xfrm>
            <a:off x="1524000" y="1557210"/>
            <a:ext cx="9144000" cy="3930085"/>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13F07F8-7529-498B-8D34-E0851EDB82CA}"/>
              </a:ext>
            </a:extLst>
          </p:cNvPr>
          <p:cNvSpPr>
            <a:spLocks noGrp="1"/>
          </p:cNvSpPr>
          <p:nvPr>
            <p:ph type="title" hasCustomPrompt="1"/>
          </p:nvPr>
        </p:nvSpPr>
        <p:spPr bwMode="gray"/>
        <p:txBody>
          <a:bodyPr/>
          <a:lstStyle>
            <a:lvl1pPr>
              <a:defRPr/>
            </a:lvl1pPr>
          </a:lstStyle>
          <a:p>
            <a:r>
              <a:rPr lang="en-US"/>
              <a:t>Slide title; Arial 22pt bold, sentence case (1 line)</a:t>
            </a:r>
          </a:p>
        </p:txBody>
      </p:sp>
    </p:spTree>
    <p:extLst>
      <p:ext uri="{BB962C8B-B14F-4D97-AF65-F5344CB8AC3E}">
        <p14:creationId xmlns:p14="http://schemas.microsoft.com/office/powerpoint/2010/main" val="2892188921"/>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792">
          <p15:clr>
            <a:srgbClr val="FBAE40"/>
          </p15:clr>
        </p15:guide>
        <p15:guide id="3" orient="horz" pos="34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bg bwMode="gray">
      <p:bgRef idx="1001">
        <a:schemeClr val="bg1"/>
      </p:bgRef>
    </p:bg>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2A88930E-BBA5-4E1B-A5EF-DED17AD07096}"/>
              </a:ext>
            </a:extLst>
          </p:cNvPr>
          <p:cNvSpPr>
            <a:spLocks noGrp="1"/>
          </p:cNvSpPr>
          <p:nvPr>
            <p:ph type="dt" sz="half" idx="10"/>
          </p:nvPr>
        </p:nvSpPr>
        <p:spPr/>
        <p:txBody>
          <a:bodyPr/>
          <a:lstStyle/>
          <a:p>
            <a:fld id="{0979BA85-8310-4250-AB3A-A97C30E154CC}" type="datetime1">
              <a:rPr lang="en-US" smtClean="0"/>
              <a:t>5/27/24</a:t>
            </a:fld>
            <a:endParaRPr lang="en-US"/>
          </a:p>
        </p:txBody>
      </p:sp>
      <p:sp>
        <p:nvSpPr>
          <p:cNvPr id="4" name="Slide Number Placeholder 3" hidden="1">
            <a:extLst>
              <a:ext uri="{FF2B5EF4-FFF2-40B4-BE49-F238E27FC236}">
                <a16:creationId xmlns:a16="http://schemas.microsoft.com/office/drawing/2014/main" id="{7F8E785F-27DE-459F-AC73-FAA76F4C475F}"/>
              </a:ext>
            </a:extLst>
          </p:cNvPr>
          <p:cNvSpPr>
            <a:spLocks noGrp="1"/>
          </p:cNvSpPr>
          <p:nvPr>
            <p:ph type="sldNum" sz="quarter" idx="12"/>
          </p:nvPr>
        </p:nvSpPr>
        <p:spPr/>
        <p:txBody>
          <a:bodyPr/>
          <a:lstStyle/>
          <a:p>
            <a:fld id="{03805D93-7D4B-4CBC-BABC-3A8AC08CB7F4}" type="slidenum">
              <a:rPr lang="en-US" smtClean="0"/>
              <a:t>‹#›</a:t>
            </a:fld>
            <a:endParaRPr lang="en-US"/>
          </a:p>
        </p:txBody>
      </p:sp>
      <p:sp>
        <p:nvSpPr>
          <p:cNvPr id="3" name="Footer Placeholder 2" hidden="1">
            <a:extLst>
              <a:ext uri="{FF2B5EF4-FFF2-40B4-BE49-F238E27FC236}">
                <a16:creationId xmlns:a16="http://schemas.microsoft.com/office/drawing/2014/main" id="{D820AF22-0BC8-4D54-AFFC-11C9299ACFC0}"/>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Tree>
    <p:extLst>
      <p:ext uri="{BB962C8B-B14F-4D97-AF65-F5344CB8AC3E}">
        <p14:creationId xmlns:p14="http://schemas.microsoft.com/office/powerpoint/2010/main" val="2138540892"/>
      </p:ext>
    </p:extLst>
  </p:cSld>
  <p:clrMapOvr>
    <a:masterClrMapping/>
  </p:clrMapOvr>
  <p:extLst>
    <p:ext uri="{DCECCB84-F9BA-43D5-87BE-67443E8EF086}">
      <p15:sldGuideLst xmlns:p15="http://schemas.microsoft.com/office/powerpoint/2012/main">
        <p15:guide id="1" orient="horz" pos="3776">
          <p15:clr>
            <a:srgbClr val="FBAE40"/>
          </p15:clr>
        </p15:guide>
        <p15:guide id="4" orient="horz" pos="34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64319-12AA-90C9-9173-B8DCC68B008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2B50DE2-2529-DEC0-6A1E-FCD78D4855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BDE518D-0DAD-6965-4FE4-7AD8F20A0128}"/>
              </a:ext>
            </a:extLst>
          </p:cNvPr>
          <p:cNvSpPr>
            <a:spLocks noGrp="1"/>
          </p:cNvSpPr>
          <p:nvPr>
            <p:ph type="dt" sz="half" idx="10"/>
          </p:nvPr>
        </p:nvSpPr>
        <p:spPr/>
        <p:txBody>
          <a:bodyPr/>
          <a:lstStyle/>
          <a:p>
            <a:fld id="{B4C19842-DCEC-8A42-ADBF-A846480197C7}" type="datetimeFigureOut">
              <a:rPr lang="en-US" smtClean="0"/>
              <a:t>5/27/24</a:t>
            </a:fld>
            <a:endParaRPr lang="en-US"/>
          </a:p>
        </p:txBody>
      </p:sp>
      <p:sp>
        <p:nvSpPr>
          <p:cNvPr id="5" name="Footer Placeholder 4">
            <a:extLst>
              <a:ext uri="{FF2B5EF4-FFF2-40B4-BE49-F238E27FC236}">
                <a16:creationId xmlns:a16="http://schemas.microsoft.com/office/drawing/2014/main" id="{4BE520CA-C407-054F-3521-3AB4B9CE53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F2FE41-B377-9AB1-5804-FF3E50E8A778}"/>
              </a:ext>
            </a:extLst>
          </p:cNvPr>
          <p:cNvSpPr>
            <a:spLocks noGrp="1"/>
          </p:cNvSpPr>
          <p:nvPr>
            <p:ph type="sldNum" sz="quarter" idx="12"/>
          </p:nvPr>
        </p:nvSpPr>
        <p:spPr/>
        <p:txBody>
          <a:bodyPr/>
          <a:lstStyle/>
          <a:p>
            <a:fld id="{02255507-87BE-FB40-8812-9268CF414846}" type="slidenum">
              <a:rPr lang="en-US" smtClean="0"/>
              <a:t>‹#›</a:t>
            </a:fld>
            <a:endParaRPr lang="en-US"/>
          </a:p>
        </p:txBody>
      </p:sp>
    </p:spTree>
    <p:extLst>
      <p:ext uri="{BB962C8B-B14F-4D97-AF65-F5344CB8AC3E}">
        <p14:creationId xmlns:p14="http://schemas.microsoft.com/office/powerpoint/2010/main" val="42396835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32CFB013-0FEF-48E9-80F2-E18D541C5EDC}"/>
              </a:ext>
            </a:extLst>
          </p:cNvPr>
          <p:cNvSpPr txBox="1"/>
          <p:nvPr userDrawn="1"/>
        </p:nvSpPr>
        <p:spPr bwMode="gray">
          <a:xfrm>
            <a:off x="742998" y="1351508"/>
            <a:ext cx="9891327" cy="4154984"/>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Quotes/</a:t>
            </a:r>
            <a:br>
              <a:rPr lang="en-US" sz="15000" b="1">
                <a:solidFill>
                  <a:schemeClr val="bg1"/>
                </a:solidFill>
              </a:rPr>
            </a:br>
            <a:r>
              <a:rPr lang="en-US" sz="15000" b="1">
                <a:solidFill>
                  <a:schemeClr val="bg1"/>
                </a:solidFill>
              </a:rPr>
              <a:t>facts</a:t>
            </a:r>
          </a:p>
        </p:txBody>
      </p:sp>
      <p:cxnSp>
        <p:nvCxnSpPr>
          <p:cNvPr id="4" name="Orange arrow">
            <a:extLst>
              <a:ext uri="{FF2B5EF4-FFF2-40B4-BE49-F238E27FC236}">
                <a16:creationId xmlns:a16="http://schemas.microsoft.com/office/drawing/2014/main" id="{072CDE07-2C86-4CA9-AA97-FE831103A7B5}"/>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24583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13B8E4E7-F449-402F-9339-239906911B51}" type="datetime1">
              <a:rPr lang="en-US" smtClean="0"/>
              <a:t>5/27/24</a:t>
            </a:fld>
            <a:endParaRPr lang="en-US"/>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pic>
        <p:nvPicPr>
          <p:cNvPr id="11" name="Quotemark">
            <a:extLst>
              <a:ext uri="{FF2B5EF4-FFF2-40B4-BE49-F238E27FC236}">
                <a16:creationId xmlns:a16="http://schemas.microsoft.com/office/drawing/2014/main" id="{034DE437-E18F-4BCB-BE69-5295B9D4964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1131593"/>
            <a:ext cx="473085" cy="473085"/>
          </a:xfrm>
          <a:prstGeom prst="rect">
            <a:avLst/>
          </a:prstGeom>
        </p:spPr>
      </p:pic>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841285"/>
            <a:ext cx="8235950" cy="2798977"/>
          </a:xfrm>
        </p:spPr>
        <p:txBody>
          <a:bodyPr>
            <a:normAutofit/>
          </a:bodyPr>
          <a:lstStyle>
            <a:lvl1pPr algn="ctr">
              <a:spcBef>
                <a:spcPts val="1200"/>
              </a:spcBef>
              <a:defRPr sz="2600">
                <a:solidFill>
                  <a:schemeClr val="accent6"/>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a:t>“Use this textbox to include quotes without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title, Arial 12pt</a:t>
            </a:r>
          </a:p>
        </p:txBody>
      </p:sp>
    </p:spTree>
    <p:extLst>
      <p:ext uri="{BB962C8B-B14F-4D97-AF65-F5344CB8AC3E}">
        <p14:creationId xmlns:p14="http://schemas.microsoft.com/office/powerpoint/2010/main" val="973549663"/>
      </p:ext>
    </p:extLst>
  </p:cSld>
  <p:clrMapOvr>
    <a:masterClrMapping/>
  </p:clrMapOvr>
  <p:extLst>
    <p:ext uri="{DCECCB84-F9BA-43D5-87BE-67443E8EF086}">
      <p15:sldGuideLst xmlns:p15="http://schemas.microsoft.com/office/powerpoint/2012/main">
        <p15:guide id="1" orient="horz" pos="1160">
          <p15:clr>
            <a:srgbClr val="FBAE40"/>
          </p15:clr>
        </p15:guide>
        <p15:guide id="2" pos="1245">
          <p15:clr>
            <a:srgbClr val="FBAE40"/>
          </p15:clr>
        </p15:guide>
        <p15:guide id="3" pos="6433">
          <p15:clr>
            <a:srgbClr val="FBAE40"/>
          </p15:clr>
        </p15:guide>
        <p15:guide id="4" orient="horz" pos="292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with Photo">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13B8E4E7-F449-402F-9339-239906911B51}" type="datetime1">
              <a:rPr lang="en-US" smtClean="0"/>
              <a:t>5/27/24</a:t>
            </a:fld>
            <a:endParaRPr lang="en-US"/>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435101"/>
            <a:ext cx="8235950" cy="2451100"/>
          </a:xfrm>
        </p:spPr>
        <p:txBody>
          <a:bodyPr>
            <a:normAutofit/>
          </a:bodyPr>
          <a:lstStyle>
            <a:lvl1pPr algn="ctr">
              <a:spcBef>
                <a:spcPts val="1200"/>
              </a:spcBef>
              <a:defRPr sz="2600">
                <a:solidFill>
                  <a:schemeClr val="accent6"/>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a:t>“Use this textbox to include quotes with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title, Arial 12pt</a:t>
            </a:r>
          </a:p>
        </p:txBody>
      </p:sp>
      <p:pic>
        <p:nvPicPr>
          <p:cNvPr id="12" name="Quotemark">
            <a:extLst>
              <a:ext uri="{FF2B5EF4-FFF2-40B4-BE49-F238E27FC236}">
                <a16:creationId xmlns:a16="http://schemas.microsoft.com/office/drawing/2014/main" id="{47B4F648-210C-4071-94A2-A05559F7D88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705903"/>
            <a:ext cx="473085" cy="473085"/>
          </a:xfrm>
          <a:prstGeom prst="rect">
            <a:avLst/>
          </a:prstGeom>
        </p:spPr>
      </p:pic>
      <p:sp>
        <p:nvSpPr>
          <p:cNvPr id="13" name="Picture Placeholder 7">
            <a:extLst>
              <a:ext uri="{FF2B5EF4-FFF2-40B4-BE49-F238E27FC236}">
                <a16:creationId xmlns:a16="http://schemas.microsoft.com/office/drawing/2014/main" id="{D951BDD7-02E7-4695-9F59-170E730D05B2}"/>
              </a:ext>
            </a:extLst>
          </p:cNvPr>
          <p:cNvSpPr>
            <a:spLocks noGrp="1" noChangeAspect="1"/>
          </p:cNvSpPr>
          <p:nvPr>
            <p:ph type="pic" sz="quarter" idx="16" hasCustomPrompt="1"/>
          </p:nvPr>
        </p:nvSpPr>
        <p:spPr bwMode="gray">
          <a:xfrm>
            <a:off x="5570220" y="4103249"/>
            <a:ext cx="1051560" cy="1051560"/>
          </a:xfrm>
          <a:prstGeom prst="ellipse">
            <a:avLst/>
          </a:prstGeom>
        </p:spPr>
        <p:txBody>
          <a:bodyPr>
            <a:normAutofit/>
          </a:bodyPr>
          <a:lstStyle>
            <a:lvl1pPr algn="ctr">
              <a:spcBef>
                <a:spcPts val="0"/>
              </a:spcBef>
              <a:defRPr sz="800">
                <a:solidFill>
                  <a:schemeClr val="accent6"/>
                </a:solidFill>
              </a:defRPr>
            </a:lvl1pPr>
          </a:lstStyle>
          <a:p>
            <a:r>
              <a:rPr lang="en-US"/>
              <a:t>Insert attribution photo</a:t>
            </a:r>
          </a:p>
        </p:txBody>
      </p:sp>
    </p:spTree>
    <p:extLst>
      <p:ext uri="{BB962C8B-B14F-4D97-AF65-F5344CB8AC3E}">
        <p14:creationId xmlns:p14="http://schemas.microsoft.com/office/powerpoint/2010/main" val="2992390450"/>
      </p:ext>
    </p:extLst>
  </p:cSld>
  <p:clrMapOvr>
    <a:masterClrMapping/>
  </p:clrMapOvr>
  <p:extLst>
    <p:ext uri="{DCECCB84-F9BA-43D5-87BE-67443E8EF086}">
      <p15:sldGuideLst xmlns:p15="http://schemas.microsoft.com/office/powerpoint/2012/main">
        <p15:guide id="1" pos="1248">
          <p15:clr>
            <a:srgbClr val="FFC000"/>
          </p15:clr>
        </p15:guide>
        <p15:guide id="2" pos="6432">
          <p15:clr>
            <a:srgbClr val="FFC000"/>
          </p15:clr>
        </p15:guide>
        <p15:guide id="3" orient="horz" pos="904">
          <p15:clr>
            <a:srgbClr val="FFC000"/>
          </p15:clr>
        </p15:guide>
        <p15:guide id="4" orient="horz" pos="2448">
          <p15:clr>
            <a:srgbClr val="FFC00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02">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13B8E4E7-F449-402F-9339-239906911B51}" type="datetime1">
              <a:rPr lang="en-US" smtClean="0"/>
              <a:t>5/27/24</a:t>
            </a:fld>
            <a:endParaRPr lang="en-US"/>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pic>
        <p:nvPicPr>
          <p:cNvPr id="11" name="Quotemark">
            <a:extLst>
              <a:ext uri="{FF2B5EF4-FFF2-40B4-BE49-F238E27FC236}">
                <a16:creationId xmlns:a16="http://schemas.microsoft.com/office/drawing/2014/main" id="{034DE437-E18F-4BCB-BE69-5295B9D4964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1131593"/>
            <a:ext cx="473085" cy="473085"/>
          </a:xfrm>
          <a:prstGeom prst="rect">
            <a:avLst/>
          </a:prstGeom>
        </p:spPr>
      </p:pic>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841285"/>
            <a:ext cx="8235950" cy="2798977"/>
          </a:xfrm>
        </p:spPr>
        <p:txBody>
          <a:bodyPr>
            <a:normAutofit/>
          </a:bodyPr>
          <a:lstStyle>
            <a:lvl1pPr algn="ctr">
              <a:spcBef>
                <a:spcPts val="1200"/>
              </a:spcBef>
              <a:defRPr sz="2600">
                <a:solidFill>
                  <a:schemeClr val="tx1"/>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a:t>“Use this textbox to include quotes without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title, Arial 12pt</a:t>
            </a:r>
          </a:p>
        </p:txBody>
      </p:sp>
    </p:spTree>
    <p:extLst>
      <p:ext uri="{BB962C8B-B14F-4D97-AF65-F5344CB8AC3E}">
        <p14:creationId xmlns:p14="http://schemas.microsoft.com/office/powerpoint/2010/main" val="3607019913"/>
      </p:ext>
    </p:extLst>
  </p:cSld>
  <p:clrMapOvr>
    <a:masterClrMapping/>
  </p:clrMapOvr>
  <p:extLst>
    <p:ext uri="{DCECCB84-F9BA-43D5-87BE-67443E8EF086}">
      <p15:sldGuideLst xmlns:p15="http://schemas.microsoft.com/office/powerpoint/2012/main">
        <p15:guide id="1" orient="horz" pos="1160">
          <p15:clr>
            <a:srgbClr val="FBAE40"/>
          </p15:clr>
        </p15:guide>
        <p15:guide id="2" pos="1245">
          <p15:clr>
            <a:srgbClr val="FBAE40"/>
          </p15:clr>
        </p15:guide>
        <p15:guide id="3" pos="6433">
          <p15:clr>
            <a:srgbClr val="FBAE40"/>
          </p15:clr>
        </p15:guide>
        <p15:guide id="4" orient="horz" pos="2923">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with Photo 02">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13B8E4E7-F449-402F-9339-239906911B51}" type="datetime1">
              <a:rPr lang="en-US" smtClean="0"/>
              <a:t>5/27/24</a:t>
            </a:fld>
            <a:endParaRPr lang="en-US"/>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435101"/>
            <a:ext cx="8235950" cy="2451100"/>
          </a:xfrm>
        </p:spPr>
        <p:txBody>
          <a:bodyPr>
            <a:normAutofit/>
          </a:bodyPr>
          <a:lstStyle>
            <a:lvl1pPr algn="ctr">
              <a:spcBef>
                <a:spcPts val="1200"/>
              </a:spcBef>
              <a:defRPr sz="2600">
                <a:solidFill>
                  <a:schemeClr val="tx1"/>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a:t>“Use this textbox to include quotes with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title, Arial 12pt</a:t>
            </a:r>
          </a:p>
        </p:txBody>
      </p:sp>
      <p:pic>
        <p:nvPicPr>
          <p:cNvPr id="12" name="Quotemark">
            <a:extLst>
              <a:ext uri="{FF2B5EF4-FFF2-40B4-BE49-F238E27FC236}">
                <a16:creationId xmlns:a16="http://schemas.microsoft.com/office/drawing/2014/main" id="{47B4F648-210C-4071-94A2-A05559F7D88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705903"/>
            <a:ext cx="473085" cy="473085"/>
          </a:xfrm>
          <a:prstGeom prst="rect">
            <a:avLst/>
          </a:prstGeom>
        </p:spPr>
      </p:pic>
      <p:sp>
        <p:nvSpPr>
          <p:cNvPr id="13" name="Picture Placeholder 7">
            <a:extLst>
              <a:ext uri="{FF2B5EF4-FFF2-40B4-BE49-F238E27FC236}">
                <a16:creationId xmlns:a16="http://schemas.microsoft.com/office/drawing/2014/main" id="{D951BDD7-02E7-4695-9F59-170E730D05B2}"/>
              </a:ext>
            </a:extLst>
          </p:cNvPr>
          <p:cNvSpPr>
            <a:spLocks noGrp="1" noChangeAspect="1"/>
          </p:cNvSpPr>
          <p:nvPr>
            <p:ph type="pic" sz="quarter" idx="16" hasCustomPrompt="1"/>
          </p:nvPr>
        </p:nvSpPr>
        <p:spPr bwMode="gray">
          <a:xfrm>
            <a:off x="5570220" y="4103249"/>
            <a:ext cx="1051560" cy="1051560"/>
          </a:xfrm>
          <a:prstGeom prst="ellipse">
            <a:avLst/>
          </a:prstGeom>
        </p:spPr>
        <p:txBody>
          <a:bodyPr>
            <a:normAutofit/>
          </a:bodyPr>
          <a:lstStyle>
            <a:lvl1pPr algn="ctr">
              <a:spcBef>
                <a:spcPts val="0"/>
              </a:spcBef>
              <a:defRPr sz="800">
                <a:solidFill>
                  <a:schemeClr val="tx1"/>
                </a:solidFill>
              </a:defRPr>
            </a:lvl1pPr>
          </a:lstStyle>
          <a:p>
            <a:r>
              <a:rPr lang="en-US"/>
              <a:t>Insert attribution photo</a:t>
            </a:r>
          </a:p>
        </p:txBody>
      </p:sp>
    </p:spTree>
    <p:extLst>
      <p:ext uri="{BB962C8B-B14F-4D97-AF65-F5344CB8AC3E}">
        <p14:creationId xmlns:p14="http://schemas.microsoft.com/office/powerpoint/2010/main" val="93161381"/>
      </p:ext>
    </p:extLst>
  </p:cSld>
  <p:clrMapOvr>
    <a:masterClrMapping/>
  </p:clrMapOvr>
  <p:extLst>
    <p:ext uri="{DCECCB84-F9BA-43D5-87BE-67443E8EF086}">
      <p15:sldGuideLst xmlns:p15="http://schemas.microsoft.com/office/powerpoint/2012/main">
        <p15:guide id="1" pos="1248">
          <p15:clr>
            <a:srgbClr val="FFC000"/>
          </p15:clr>
        </p15:guide>
        <p15:guide id="2" pos="6432">
          <p15:clr>
            <a:srgbClr val="FFC000"/>
          </p15:clr>
        </p15:guide>
        <p15:guide id="3" orient="horz" pos="904">
          <p15:clr>
            <a:srgbClr val="FFC000"/>
          </p15:clr>
        </p15:guide>
        <p15:guide id="4" orient="horz" pos="2448">
          <p15:clr>
            <a:srgbClr val="FFC00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g Fact">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036ADD23-4A78-494A-B65C-40278CD67B03}" type="datetime1">
              <a:rPr lang="en-US" smtClean="0"/>
              <a:t>5/27/24</a:t>
            </a:fld>
            <a:endParaRPr lang="en-US"/>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6" name="Text Placeholder 5">
            <a:extLst>
              <a:ext uri="{FF2B5EF4-FFF2-40B4-BE49-F238E27FC236}">
                <a16:creationId xmlns:a16="http://schemas.microsoft.com/office/drawing/2014/main" id="{9660E6D3-AAAB-4BAD-BA41-1B807EC96B8A}"/>
              </a:ext>
            </a:extLst>
          </p:cNvPr>
          <p:cNvSpPr>
            <a:spLocks noGrp="1"/>
          </p:cNvSpPr>
          <p:nvPr>
            <p:ph type="body" sz="quarter" idx="13" hasCustomPrompt="1"/>
          </p:nvPr>
        </p:nvSpPr>
        <p:spPr bwMode="gray">
          <a:xfrm>
            <a:off x="3924300" y="2446003"/>
            <a:ext cx="4343400" cy="1231106"/>
          </a:xfrm>
        </p:spPr>
        <p:txBody>
          <a:bodyPr wrap="square" anchor="b">
            <a:spAutoFit/>
          </a:bodyPr>
          <a:lstStyle>
            <a:lvl1pPr algn="ctr">
              <a:spcBef>
                <a:spcPts val="0"/>
              </a:spcBef>
              <a:defRPr sz="8000" b="1">
                <a:solidFill>
                  <a:schemeClr val="accent6"/>
                </a:solidFill>
              </a:defRPr>
            </a:lvl1pPr>
          </a:lstStyle>
          <a:p>
            <a:pPr lvl="0"/>
            <a:r>
              <a:rPr lang="en-US"/>
              <a:t>###%</a:t>
            </a:r>
          </a:p>
        </p:txBody>
      </p:sp>
      <p:sp>
        <p:nvSpPr>
          <p:cNvPr id="9" name="Text Placeholder 8">
            <a:extLst>
              <a:ext uri="{FF2B5EF4-FFF2-40B4-BE49-F238E27FC236}">
                <a16:creationId xmlns:a16="http://schemas.microsoft.com/office/drawing/2014/main" id="{9268A523-92CF-4538-8D9C-5EBFB8A5B5C9}"/>
              </a:ext>
            </a:extLst>
          </p:cNvPr>
          <p:cNvSpPr>
            <a:spLocks noGrp="1"/>
          </p:cNvSpPr>
          <p:nvPr>
            <p:ph type="body" sz="quarter" idx="14" hasCustomPrompt="1"/>
          </p:nvPr>
        </p:nvSpPr>
        <p:spPr bwMode="gray">
          <a:xfrm>
            <a:off x="3924300" y="3708424"/>
            <a:ext cx="4343400" cy="230832"/>
          </a:xfrm>
        </p:spPr>
        <p:txBody>
          <a:bodyPr>
            <a:spAutoFit/>
          </a:bodyPr>
          <a:lstStyle>
            <a:lvl1pPr algn="ctr">
              <a:defRPr sz="1500"/>
            </a:lvl1pPr>
          </a:lstStyle>
          <a:p>
            <a:pPr lvl="0"/>
            <a:r>
              <a:rPr lang="en-US"/>
              <a:t>Context about fact</a:t>
            </a:r>
          </a:p>
        </p:txBody>
      </p:sp>
    </p:spTree>
    <p:extLst>
      <p:ext uri="{BB962C8B-B14F-4D97-AF65-F5344CB8AC3E}">
        <p14:creationId xmlns:p14="http://schemas.microsoft.com/office/powerpoint/2010/main" val="4079624323"/>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34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g Fact 02">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036ADD23-4A78-494A-B65C-40278CD67B03}" type="datetime1">
              <a:rPr lang="en-US" smtClean="0"/>
              <a:t>5/27/24</a:t>
            </a:fld>
            <a:endParaRPr lang="en-US"/>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6" name="Text Placeholder 5">
            <a:extLst>
              <a:ext uri="{FF2B5EF4-FFF2-40B4-BE49-F238E27FC236}">
                <a16:creationId xmlns:a16="http://schemas.microsoft.com/office/drawing/2014/main" id="{9660E6D3-AAAB-4BAD-BA41-1B807EC96B8A}"/>
              </a:ext>
            </a:extLst>
          </p:cNvPr>
          <p:cNvSpPr>
            <a:spLocks noGrp="1"/>
          </p:cNvSpPr>
          <p:nvPr>
            <p:ph type="body" sz="quarter" idx="13" hasCustomPrompt="1"/>
          </p:nvPr>
        </p:nvSpPr>
        <p:spPr bwMode="gray">
          <a:xfrm>
            <a:off x="1521502" y="2446003"/>
            <a:ext cx="4343400" cy="1231106"/>
          </a:xfrm>
        </p:spPr>
        <p:txBody>
          <a:bodyPr wrap="square" anchor="b">
            <a:spAutoFit/>
          </a:bodyPr>
          <a:lstStyle>
            <a:lvl1pPr algn="ctr">
              <a:spcBef>
                <a:spcPts val="0"/>
              </a:spcBef>
              <a:defRPr sz="8000" b="1">
                <a:solidFill>
                  <a:schemeClr val="accent6"/>
                </a:solidFill>
              </a:defRPr>
            </a:lvl1pPr>
          </a:lstStyle>
          <a:p>
            <a:pPr lvl="0"/>
            <a:r>
              <a:rPr lang="en-US"/>
              <a:t>###%</a:t>
            </a:r>
          </a:p>
        </p:txBody>
      </p:sp>
      <p:sp>
        <p:nvSpPr>
          <p:cNvPr id="9" name="Text Placeholder 8">
            <a:extLst>
              <a:ext uri="{FF2B5EF4-FFF2-40B4-BE49-F238E27FC236}">
                <a16:creationId xmlns:a16="http://schemas.microsoft.com/office/drawing/2014/main" id="{9268A523-92CF-4538-8D9C-5EBFB8A5B5C9}"/>
              </a:ext>
            </a:extLst>
          </p:cNvPr>
          <p:cNvSpPr>
            <a:spLocks noGrp="1"/>
          </p:cNvSpPr>
          <p:nvPr>
            <p:ph type="body" sz="quarter" idx="14" hasCustomPrompt="1"/>
          </p:nvPr>
        </p:nvSpPr>
        <p:spPr bwMode="gray">
          <a:xfrm>
            <a:off x="1521502" y="3708424"/>
            <a:ext cx="4343400" cy="230832"/>
          </a:xfrm>
        </p:spPr>
        <p:txBody>
          <a:bodyPr>
            <a:spAutoFit/>
          </a:bodyPr>
          <a:lstStyle>
            <a:lvl1pPr algn="ctr">
              <a:defRPr sz="1500"/>
            </a:lvl1pPr>
          </a:lstStyle>
          <a:p>
            <a:pPr lvl="0"/>
            <a:r>
              <a:rPr lang="en-US"/>
              <a:t>Context about fact</a:t>
            </a:r>
          </a:p>
        </p:txBody>
      </p:sp>
      <p:sp>
        <p:nvSpPr>
          <p:cNvPr id="7" name="Text Placeholder 5">
            <a:extLst>
              <a:ext uri="{FF2B5EF4-FFF2-40B4-BE49-F238E27FC236}">
                <a16:creationId xmlns:a16="http://schemas.microsoft.com/office/drawing/2014/main" id="{9AC900CD-4561-4E07-9B13-BD98740C35AB}"/>
              </a:ext>
            </a:extLst>
          </p:cNvPr>
          <p:cNvSpPr>
            <a:spLocks noGrp="1"/>
          </p:cNvSpPr>
          <p:nvPr>
            <p:ph type="body" sz="quarter" idx="15" hasCustomPrompt="1"/>
          </p:nvPr>
        </p:nvSpPr>
        <p:spPr bwMode="gray">
          <a:xfrm>
            <a:off x="6330863" y="2446003"/>
            <a:ext cx="4343400" cy="1231106"/>
          </a:xfrm>
        </p:spPr>
        <p:txBody>
          <a:bodyPr wrap="square" anchor="b">
            <a:spAutoFit/>
          </a:bodyPr>
          <a:lstStyle>
            <a:lvl1pPr algn="ctr">
              <a:spcBef>
                <a:spcPts val="0"/>
              </a:spcBef>
              <a:defRPr sz="8000" b="1">
                <a:solidFill>
                  <a:schemeClr val="accent6"/>
                </a:solidFill>
              </a:defRPr>
            </a:lvl1pPr>
          </a:lstStyle>
          <a:p>
            <a:pPr lvl="0"/>
            <a:r>
              <a:rPr lang="en-US"/>
              <a:t>###%</a:t>
            </a:r>
          </a:p>
        </p:txBody>
      </p:sp>
      <p:sp>
        <p:nvSpPr>
          <p:cNvPr id="8" name="Text Placeholder 8">
            <a:extLst>
              <a:ext uri="{FF2B5EF4-FFF2-40B4-BE49-F238E27FC236}">
                <a16:creationId xmlns:a16="http://schemas.microsoft.com/office/drawing/2014/main" id="{8AD4B4AB-AD99-4AC4-B37B-D2B3938FC3A2}"/>
              </a:ext>
            </a:extLst>
          </p:cNvPr>
          <p:cNvSpPr>
            <a:spLocks noGrp="1"/>
          </p:cNvSpPr>
          <p:nvPr>
            <p:ph type="body" sz="quarter" idx="16" hasCustomPrompt="1"/>
          </p:nvPr>
        </p:nvSpPr>
        <p:spPr bwMode="gray">
          <a:xfrm>
            <a:off x="6330863" y="3708424"/>
            <a:ext cx="4343400" cy="230832"/>
          </a:xfrm>
        </p:spPr>
        <p:txBody>
          <a:bodyPr>
            <a:spAutoFit/>
          </a:bodyPr>
          <a:lstStyle>
            <a:lvl1pPr algn="ctr">
              <a:defRPr sz="1500"/>
            </a:lvl1pPr>
          </a:lstStyle>
          <a:p>
            <a:pPr lvl="0"/>
            <a:r>
              <a:rPr lang="en-US"/>
              <a:t>Context about fact</a:t>
            </a:r>
          </a:p>
        </p:txBody>
      </p:sp>
    </p:spTree>
    <p:extLst>
      <p:ext uri="{BB962C8B-B14F-4D97-AF65-F5344CB8AC3E}">
        <p14:creationId xmlns:p14="http://schemas.microsoft.com/office/powerpoint/2010/main" val="131516983"/>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34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63F147AB-BC07-4B04-AF4C-C611763A1EAE}"/>
              </a:ext>
            </a:extLst>
          </p:cNvPr>
          <p:cNvSpPr txBox="1"/>
          <p:nvPr userDrawn="1"/>
        </p:nvSpPr>
        <p:spPr bwMode="gray">
          <a:xfrm>
            <a:off x="742998" y="2390254"/>
            <a:ext cx="9891327" cy="2077492"/>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Closing</a:t>
            </a:r>
          </a:p>
        </p:txBody>
      </p:sp>
      <p:cxnSp>
        <p:nvCxnSpPr>
          <p:cNvPr id="4" name="Orange arrow">
            <a:extLst>
              <a:ext uri="{FF2B5EF4-FFF2-40B4-BE49-F238E27FC236}">
                <a16:creationId xmlns:a16="http://schemas.microsoft.com/office/drawing/2014/main" id="{C96135BB-E1DE-4F71-B831-68F8DC213F8C}"/>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70014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3" name="Warm white background">
            <a:extLst>
              <a:ext uri="{FF2B5EF4-FFF2-40B4-BE49-F238E27FC236}">
                <a16:creationId xmlns:a16="http://schemas.microsoft.com/office/drawing/2014/main" id="{7C3A9A97-61E4-4883-B3FD-88A5E8E0FF70}"/>
              </a:ext>
              <a:ext uri="{C183D7F6-B498-43B3-948B-1728B52AA6E4}">
                <adec:decorative xmlns:adec="http://schemas.microsoft.com/office/drawing/2017/decorative" val="1"/>
              </a:ext>
            </a:extLst>
          </p:cNvPr>
          <p:cNvSpPr/>
          <p:nvPr userDrawn="1"/>
        </p:nvSpPr>
        <p:spPr bwMode="gray">
          <a:xfrm>
            <a:off x="184404" y="182880"/>
            <a:ext cx="11823192" cy="6492240"/>
          </a:xfrm>
          <a:prstGeom prst="roundRect">
            <a:avLst>
              <a:gd name="adj" fmla="val 1011"/>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sp>
        <p:nvSpPr>
          <p:cNvPr id="14" name="Boilerplate">
            <a:extLst>
              <a:ext uri="{FF2B5EF4-FFF2-40B4-BE49-F238E27FC236}">
                <a16:creationId xmlns:a16="http://schemas.microsoft.com/office/drawing/2014/main" id="{9EB9C69C-A308-416E-9EF4-CDCBABF60D86}"/>
              </a:ext>
            </a:extLst>
          </p:cNvPr>
          <p:cNvSpPr txBox="1"/>
          <p:nvPr userDrawn="1"/>
        </p:nvSpPr>
        <p:spPr bwMode="gray">
          <a:xfrm>
            <a:off x="3818873" y="5837129"/>
            <a:ext cx="4554255" cy="507831"/>
          </a:xfrm>
          <a:prstGeom prst="rect">
            <a:avLst/>
          </a:prstGeom>
          <a:noFill/>
        </p:spPr>
        <p:txBody>
          <a:bodyPr vert="horz" wrap="square" lIns="0" tIns="0" rIns="0" bIns="0" rtlCol="0">
            <a:spAutoFit/>
          </a:bodyPr>
          <a:lstStyle/>
          <a:p>
            <a:pPr algn="ctr">
              <a:spcBef>
                <a:spcPts val="600"/>
              </a:spcBef>
            </a:pPr>
            <a:r>
              <a:rPr lang="en-US" sz="700" b="0" i="0" u="none" baseline="0">
                <a:solidFill>
                  <a:schemeClr val="tx1"/>
                </a:solidFill>
                <a:latin typeface="+mn-lt"/>
              </a:rPr>
              <a:t>Optum is a registered trademark of Optum, Inc. in the U.S. and other jurisdictions. All other brand or product names are the property of their respective owners. Because we are continuously improving our products and services, Optum reserves the right to change specifications without prior notice. Optum is an equal opportunity employer.</a:t>
            </a:r>
          </a:p>
          <a:p>
            <a:pPr algn="ctr">
              <a:spcBef>
                <a:spcPts val="600"/>
              </a:spcBef>
            </a:pPr>
            <a:r>
              <a:rPr lang="en-US" sz="700" b="0" i="0" u="none" baseline="0">
                <a:solidFill>
                  <a:schemeClr val="tx1"/>
                </a:solidFill>
                <a:latin typeface="+mn-lt"/>
              </a:rPr>
              <a:t>© 2022 Optum, Inc. All rights reserved. </a:t>
            </a:r>
          </a:p>
        </p:txBody>
      </p:sp>
      <p:pic>
        <p:nvPicPr>
          <p:cNvPr id="6" name="Optum logo" descr="Optum logo">
            <a:extLst>
              <a:ext uri="{FF2B5EF4-FFF2-40B4-BE49-F238E27FC236}">
                <a16:creationId xmlns:a16="http://schemas.microsoft.com/office/drawing/2014/main" id="{89BF741E-7372-4DA5-9FBB-22AB498402A5}"/>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051941" y="2837147"/>
            <a:ext cx="4088119" cy="1183707"/>
          </a:xfrm>
          <a:prstGeom prst="rect">
            <a:avLst/>
          </a:prstGeom>
        </p:spPr>
      </p:pic>
    </p:spTree>
    <p:extLst>
      <p:ext uri="{BB962C8B-B14F-4D97-AF65-F5344CB8AC3E}">
        <p14:creationId xmlns:p14="http://schemas.microsoft.com/office/powerpoint/2010/main" val="5401157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C40000"/>
        </a:solidFill>
        <a:effectLst/>
      </p:bgPr>
    </p:bg>
    <p:spTree>
      <p:nvGrpSpPr>
        <p:cNvPr id="1" name=""/>
        <p:cNvGrpSpPr/>
        <p:nvPr/>
      </p:nvGrpSpPr>
      <p:grpSpPr>
        <a:xfrm>
          <a:off x="0" y="0"/>
          <a:ext cx="0" cy="0"/>
          <a:chOff x="0" y="0"/>
          <a:chExt cx="0" cy="0"/>
        </a:xfrm>
      </p:grpSpPr>
      <p:sp>
        <p:nvSpPr>
          <p:cNvPr id="11" name="TextBox 1">
            <a:extLst>
              <a:ext uri="{FF2B5EF4-FFF2-40B4-BE49-F238E27FC236}">
                <a16:creationId xmlns:a16="http://schemas.microsoft.com/office/drawing/2014/main" id="{B0B3D229-4274-4EDF-910A-B6C2E87EC949}"/>
              </a:ext>
            </a:extLst>
          </p:cNvPr>
          <p:cNvSpPr txBox="1"/>
          <p:nvPr userDrawn="1"/>
        </p:nvSpPr>
        <p:spPr bwMode="gray">
          <a:xfrm>
            <a:off x="742998" y="312763"/>
            <a:ext cx="9891327" cy="6232475"/>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Layouts not for use.</a:t>
            </a:r>
          </a:p>
        </p:txBody>
      </p:sp>
      <p:cxnSp>
        <p:nvCxnSpPr>
          <p:cNvPr id="4" name="Orange arrow">
            <a:extLst>
              <a:ext uri="{FF2B5EF4-FFF2-40B4-BE49-F238E27FC236}">
                <a16:creationId xmlns:a16="http://schemas.microsoft.com/office/drawing/2014/main" id="{F3C0B7D9-B70B-4C5C-87F9-2330B866F444}"/>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1576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73B8E-D38F-4CDD-1B20-5075B3CB86E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D5BC29A-0786-ACFC-F778-376AE2E510D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CE8EBD4-945C-53B0-A5C4-B171A259E3E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3D40652-CE7D-107A-A5D4-32E7DE9200F9}"/>
              </a:ext>
            </a:extLst>
          </p:cNvPr>
          <p:cNvSpPr>
            <a:spLocks noGrp="1"/>
          </p:cNvSpPr>
          <p:nvPr>
            <p:ph type="dt" sz="half" idx="10"/>
          </p:nvPr>
        </p:nvSpPr>
        <p:spPr/>
        <p:txBody>
          <a:bodyPr/>
          <a:lstStyle/>
          <a:p>
            <a:fld id="{B4C19842-DCEC-8A42-ADBF-A846480197C7}" type="datetimeFigureOut">
              <a:rPr lang="en-US" smtClean="0"/>
              <a:t>5/27/24</a:t>
            </a:fld>
            <a:endParaRPr lang="en-US"/>
          </a:p>
        </p:txBody>
      </p:sp>
      <p:sp>
        <p:nvSpPr>
          <p:cNvPr id="6" name="Footer Placeholder 5">
            <a:extLst>
              <a:ext uri="{FF2B5EF4-FFF2-40B4-BE49-F238E27FC236}">
                <a16:creationId xmlns:a16="http://schemas.microsoft.com/office/drawing/2014/main" id="{D53C5EEF-24B2-44A6-AA98-A78D7A809F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D9FDF9-723D-4F99-FD3B-C2EA5A3338E7}"/>
              </a:ext>
            </a:extLst>
          </p:cNvPr>
          <p:cNvSpPr>
            <a:spLocks noGrp="1"/>
          </p:cNvSpPr>
          <p:nvPr>
            <p:ph type="sldNum" sz="quarter" idx="12"/>
          </p:nvPr>
        </p:nvSpPr>
        <p:spPr/>
        <p:txBody>
          <a:bodyPr/>
          <a:lstStyle/>
          <a:p>
            <a:fld id="{02255507-87BE-FB40-8812-9268CF414846}" type="slidenum">
              <a:rPr lang="en-US" smtClean="0"/>
              <a:t>‹#›</a:t>
            </a:fld>
            <a:endParaRPr lang="en-US"/>
          </a:p>
        </p:txBody>
      </p:sp>
    </p:spTree>
    <p:extLst>
      <p:ext uri="{BB962C8B-B14F-4D97-AF65-F5344CB8AC3E}">
        <p14:creationId xmlns:p14="http://schemas.microsoft.com/office/powerpoint/2010/main" val="11062323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EAF0C85-44B2-4CC0-932D-2F9ADF1FFD31}"/>
              </a:ext>
            </a:extLst>
          </p:cNvPr>
          <p:cNvSpPr>
            <a:spLocks noGrp="1"/>
          </p:cNvSpPr>
          <p:nvPr>
            <p:ph type="subTitle" idx="1" hasCustomPrompt="1"/>
          </p:nvPr>
        </p:nvSpPr>
        <p:spPr bwMode="gray">
          <a:xfrm>
            <a:off x="1524000" y="3602038"/>
            <a:ext cx="9144000" cy="1130600"/>
          </a:xfrm>
        </p:spPr>
        <p:txBody>
          <a:bodyPr/>
          <a:lstStyle>
            <a:lvl1pPr marL="0" indent="0" algn="ctr">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layout is not intended for use within Optum presentations.</a:t>
            </a:r>
          </a:p>
        </p:txBody>
      </p:sp>
      <p:sp>
        <p:nvSpPr>
          <p:cNvPr id="4" name="Date Placeholder 3">
            <a:extLst>
              <a:ext uri="{FF2B5EF4-FFF2-40B4-BE49-F238E27FC236}">
                <a16:creationId xmlns:a16="http://schemas.microsoft.com/office/drawing/2014/main" id="{372CD502-C58E-4BBA-9A0D-8801688B5209}"/>
              </a:ext>
            </a:extLst>
          </p:cNvPr>
          <p:cNvSpPr>
            <a:spLocks noGrp="1"/>
          </p:cNvSpPr>
          <p:nvPr>
            <p:ph type="dt" sz="half" idx="10"/>
          </p:nvPr>
        </p:nvSpPr>
        <p:spPr bwMode="gray"/>
        <p:txBody>
          <a:bodyPr/>
          <a:lstStyle/>
          <a:p>
            <a:fld id="{62F8985E-27B6-4353-B1C2-FF7D91FB676E}" type="datetime1">
              <a:rPr lang="en-US" smtClean="0"/>
              <a:t>5/27/24</a:t>
            </a:fld>
            <a:endParaRPr lang="en-US"/>
          </a:p>
        </p:txBody>
      </p:sp>
      <p:sp>
        <p:nvSpPr>
          <p:cNvPr id="5" name="Footer Placeholder 4">
            <a:extLst>
              <a:ext uri="{FF2B5EF4-FFF2-40B4-BE49-F238E27FC236}">
                <a16:creationId xmlns:a16="http://schemas.microsoft.com/office/drawing/2014/main" id="{6A126410-8F3C-4F0B-B7C5-2D48B3EF1A6A}"/>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6" name="Slide Number Placeholder 5">
            <a:extLst>
              <a:ext uri="{FF2B5EF4-FFF2-40B4-BE49-F238E27FC236}">
                <a16:creationId xmlns:a16="http://schemas.microsoft.com/office/drawing/2014/main" id="{D02FE67C-069E-48A9-B723-DEF10C50C013}"/>
              </a:ext>
            </a:extLst>
          </p:cNvPr>
          <p:cNvSpPr>
            <a:spLocks noGrp="1"/>
          </p:cNvSpPr>
          <p:nvPr>
            <p:ph type="sldNum" sz="quarter" idx="12"/>
          </p:nvPr>
        </p:nvSpPr>
        <p:spPr bwMode="gray"/>
        <p:txBody>
          <a:bodyPr/>
          <a:lstStyle/>
          <a:p>
            <a:fld id="{03805D93-7D4B-4CBC-BABC-3A8AC08CB7F4}" type="slidenum">
              <a:rPr lang="en-US" smtClean="0"/>
              <a:t>‹#›</a:t>
            </a:fld>
            <a:endParaRPr lang="en-US"/>
          </a:p>
        </p:txBody>
      </p:sp>
      <p:sp>
        <p:nvSpPr>
          <p:cNvPr id="7" name="TextBox 6">
            <a:extLst>
              <a:ext uri="{FF2B5EF4-FFF2-40B4-BE49-F238E27FC236}">
                <a16:creationId xmlns:a16="http://schemas.microsoft.com/office/drawing/2014/main" id="{57B99AAD-1C70-4066-97B8-7CB0AFCDBCB0}"/>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8" name="Multiply 45" descr="A large &quot;x&quot; indicating that this layout is not approved for use.">
            <a:extLst>
              <a:ext uri="{FF2B5EF4-FFF2-40B4-BE49-F238E27FC236}">
                <a16:creationId xmlns:a16="http://schemas.microsoft.com/office/drawing/2014/main" id="{CC7F2822-6E66-4825-AC91-8ACF317F5B78}"/>
              </a:ext>
              <a:ext uri="{C183D7F6-B498-43B3-948B-1728B52AA6E4}">
                <adec:decorative xmlns:adec="http://schemas.microsoft.com/office/drawing/2017/decorative" val="0"/>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a:solidFill>
                <a:schemeClr val="bg2"/>
              </a:solidFill>
              <a:latin typeface="+mj-lt"/>
            </a:endParaRPr>
          </a:p>
        </p:txBody>
      </p:sp>
      <p:sp>
        <p:nvSpPr>
          <p:cNvPr id="2" name="Title 1">
            <a:extLst>
              <a:ext uri="{FF2B5EF4-FFF2-40B4-BE49-F238E27FC236}">
                <a16:creationId xmlns:a16="http://schemas.microsoft.com/office/drawing/2014/main" id="{B7568664-50C7-4DB8-8C47-CFB226FB188C}"/>
              </a:ext>
            </a:extLst>
          </p:cNvPr>
          <p:cNvSpPr>
            <a:spLocks noGrp="1"/>
          </p:cNvSpPr>
          <p:nvPr>
            <p:ph type="ctrTitle" hasCustomPrompt="1"/>
          </p:nvPr>
        </p:nvSpPr>
        <p:spPr bwMode="gray">
          <a:xfrm>
            <a:off x="1524000" y="2886715"/>
            <a:ext cx="9144000" cy="623248"/>
          </a:xfrm>
        </p:spPr>
        <p:txBody>
          <a:bodyPr anchor="b"/>
          <a:lstStyle>
            <a:lvl1pPr algn="ctr">
              <a:defRPr sz="4500"/>
            </a:lvl1pPr>
          </a:lstStyle>
          <a:p>
            <a:r>
              <a:rPr lang="en-US"/>
              <a:t>Not for use. Microsoft default.</a:t>
            </a:r>
          </a:p>
        </p:txBody>
      </p:sp>
    </p:spTree>
    <p:extLst>
      <p:ext uri="{BB962C8B-B14F-4D97-AF65-F5344CB8AC3E}">
        <p14:creationId xmlns:p14="http://schemas.microsoft.com/office/powerpoint/2010/main" val="3805388090"/>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14AA-3234-4FFB-B4D3-512ED6FA45CB}"/>
              </a:ext>
            </a:extLst>
          </p:cNvPr>
          <p:cNvSpPr>
            <a:spLocks noGrp="1"/>
          </p:cNvSpPr>
          <p:nvPr>
            <p:ph type="title" hasCustomPrompt="1"/>
          </p:nvPr>
        </p:nvSpPr>
        <p:spPr bwMode="gray">
          <a:xfrm>
            <a:off x="457199" y="555639"/>
            <a:ext cx="11274425" cy="304699"/>
          </a:xfrm>
        </p:spPr>
        <p:txBody>
          <a:bodyPr/>
          <a:lstStyle>
            <a:lvl1pPr>
              <a:defRPr/>
            </a:lvl1pPr>
          </a:lstStyle>
          <a:p>
            <a:r>
              <a:rPr lang="en-US"/>
              <a:t>Not for use. This is a Microsoft default.</a:t>
            </a:r>
          </a:p>
        </p:txBody>
      </p:sp>
      <p:sp>
        <p:nvSpPr>
          <p:cNvPr id="3" name="Content Placeholder 2">
            <a:extLst>
              <a:ext uri="{FF2B5EF4-FFF2-40B4-BE49-F238E27FC236}">
                <a16:creationId xmlns:a16="http://schemas.microsoft.com/office/drawing/2014/main" id="{4ABCB17D-A7A6-41F6-83CB-566500CE0480}"/>
              </a:ext>
            </a:extLst>
          </p:cNvPr>
          <p:cNvSpPr>
            <a:spLocks noGrp="1"/>
          </p:cNvSpPr>
          <p:nvPr>
            <p:ph sz="half" idx="1" hasCustomPrompt="1"/>
          </p:nvPr>
        </p:nvSpPr>
        <p:spPr bwMode="gray">
          <a:xfrm>
            <a:off x="838200" y="1469765"/>
            <a:ext cx="5181600" cy="4351338"/>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EF25F9-31AF-45D7-90BD-D4D634628BC9}"/>
              </a:ext>
            </a:extLst>
          </p:cNvPr>
          <p:cNvSpPr>
            <a:spLocks noGrp="1"/>
          </p:cNvSpPr>
          <p:nvPr>
            <p:ph sz="half" idx="2" hasCustomPrompt="1"/>
          </p:nvPr>
        </p:nvSpPr>
        <p:spPr bwMode="gray">
          <a:xfrm>
            <a:off x="6172200" y="1469765"/>
            <a:ext cx="5181600" cy="4351338"/>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220815-B520-464A-809E-9A762EE28066}"/>
              </a:ext>
            </a:extLst>
          </p:cNvPr>
          <p:cNvSpPr>
            <a:spLocks noGrp="1"/>
          </p:cNvSpPr>
          <p:nvPr>
            <p:ph type="dt" sz="half" idx="10"/>
          </p:nvPr>
        </p:nvSpPr>
        <p:spPr bwMode="gray"/>
        <p:txBody>
          <a:bodyPr/>
          <a:lstStyle/>
          <a:p>
            <a:fld id="{DFC8DD5C-8FB7-4018-9662-98EAE87793EC}" type="datetime1">
              <a:rPr lang="en-US" smtClean="0"/>
              <a:t>5/27/24</a:t>
            </a:fld>
            <a:endParaRPr lang="en-US"/>
          </a:p>
        </p:txBody>
      </p:sp>
      <p:sp>
        <p:nvSpPr>
          <p:cNvPr id="6" name="Footer Placeholder 5">
            <a:extLst>
              <a:ext uri="{FF2B5EF4-FFF2-40B4-BE49-F238E27FC236}">
                <a16:creationId xmlns:a16="http://schemas.microsoft.com/office/drawing/2014/main" id="{562DD608-68C8-4550-8B5B-0AD9AE479018}"/>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7" name="Slide Number Placeholder 6">
            <a:extLst>
              <a:ext uri="{FF2B5EF4-FFF2-40B4-BE49-F238E27FC236}">
                <a16:creationId xmlns:a16="http://schemas.microsoft.com/office/drawing/2014/main" id="{469831F6-C4D6-424D-B187-C11B57AE40DB}"/>
              </a:ext>
            </a:extLst>
          </p:cNvPr>
          <p:cNvSpPr>
            <a:spLocks noGrp="1"/>
          </p:cNvSpPr>
          <p:nvPr>
            <p:ph type="sldNum" sz="quarter" idx="12"/>
          </p:nvPr>
        </p:nvSpPr>
        <p:spPr bwMode="gray"/>
        <p:txBody>
          <a:bodyPr/>
          <a:lstStyle/>
          <a:p>
            <a:fld id="{03805D93-7D4B-4CBC-BABC-3A8AC08CB7F4}" type="slidenum">
              <a:rPr lang="en-US" smtClean="0"/>
              <a:t>‹#›</a:t>
            </a:fld>
            <a:endParaRPr lang="en-US"/>
          </a:p>
        </p:txBody>
      </p:sp>
      <p:sp>
        <p:nvSpPr>
          <p:cNvPr id="8" name="TextBox 7">
            <a:extLst>
              <a:ext uri="{FF2B5EF4-FFF2-40B4-BE49-F238E27FC236}">
                <a16:creationId xmlns:a16="http://schemas.microsoft.com/office/drawing/2014/main" id="{CD70083E-4733-4C8E-B27B-09B287FF1688}"/>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9" name="Multiply 45" descr="A large &quot;x&quot; indicating that this layout is not approved for use.">
            <a:extLst>
              <a:ext uri="{FF2B5EF4-FFF2-40B4-BE49-F238E27FC236}">
                <a16:creationId xmlns:a16="http://schemas.microsoft.com/office/drawing/2014/main" id="{E3B84647-6F26-4054-9D48-B442E97479F6}"/>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50800" cap="rnd"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a:solidFill>
                <a:schemeClr val="bg2"/>
              </a:solidFill>
              <a:latin typeface="+mj-lt"/>
            </a:endParaRPr>
          </a:p>
        </p:txBody>
      </p:sp>
    </p:spTree>
    <p:extLst>
      <p:ext uri="{BB962C8B-B14F-4D97-AF65-F5344CB8AC3E}">
        <p14:creationId xmlns:p14="http://schemas.microsoft.com/office/powerpoint/2010/main" val="3212053214"/>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8E2E3-6B30-46B0-B4B4-027D6D07175E}"/>
              </a:ext>
            </a:extLst>
          </p:cNvPr>
          <p:cNvSpPr>
            <a:spLocks noGrp="1"/>
          </p:cNvSpPr>
          <p:nvPr>
            <p:ph type="title" hasCustomPrompt="1"/>
          </p:nvPr>
        </p:nvSpPr>
        <p:spPr bwMode="gray">
          <a:xfrm>
            <a:off x="457199" y="555639"/>
            <a:ext cx="11274426" cy="304699"/>
          </a:xfrm>
        </p:spPr>
        <p:txBody>
          <a:bodyPr/>
          <a:lstStyle>
            <a:lvl1pPr>
              <a:defRPr/>
            </a:lvl1pPr>
          </a:lstStyle>
          <a:p>
            <a:r>
              <a:rPr lang="en-US"/>
              <a:t>Not for use. This is a Microsoft default.</a:t>
            </a:r>
          </a:p>
        </p:txBody>
      </p:sp>
      <p:sp>
        <p:nvSpPr>
          <p:cNvPr id="3" name="Text Placeholder 2">
            <a:extLst>
              <a:ext uri="{FF2B5EF4-FFF2-40B4-BE49-F238E27FC236}">
                <a16:creationId xmlns:a16="http://schemas.microsoft.com/office/drawing/2014/main" id="{FCE00B74-BF12-4966-8AA7-173AC3483119}"/>
              </a:ext>
            </a:extLst>
          </p:cNvPr>
          <p:cNvSpPr>
            <a:spLocks noGrp="1"/>
          </p:cNvSpPr>
          <p:nvPr>
            <p:ph type="body" idx="1"/>
          </p:nvPr>
        </p:nvSpPr>
        <p:spPr bwMode="gray">
          <a:xfrm>
            <a:off x="839787" y="1469346"/>
            <a:ext cx="5184132" cy="823912"/>
          </a:xfrm>
        </p:spPr>
        <p:txBody>
          <a:bodyPr anchor="b"/>
          <a:lstStyle>
            <a:lvl1pPr marL="0" indent="0">
              <a:spcBef>
                <a:spcPts val="0"/>
              </a:spcBef>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24F8A-D5E1-459D-8864-ECDE8305BEE3}"/>
              </a:ext>
            </a:extLst>
          </p:cNvPr>
          <p:cNvSpPr>
            <a:spLocks noGrp="1"/>
          </p:cNvSpPr>
          <p:nvPr>
            <p:ph sz="half" idx="2" hasCustomPrompt="1"/>
          </p:nvPr>
        </p:nvSpPr>
        <p:spPr bwMode="gray">
          <a:xfrm>
            <a:off x="839787" y="2293257"/>
            <a:ext cx="5184132" cy="3527845"/>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AA130C-8D3A-4BEE-B54E-02D7DF9EEB6D}"/>
              </a:ext>
            </a:extLst>
          </p:cNvPr>
          <p:cNvSpPr>
            <a:spLocks noGrp="1"/>
          </p:cNvSpPr>
          <p:nvPr>
            <p:ph type="body" sz="quarter" idx="3"/>
          </p:nvPr>
        </p:nvSpPr>
        <p:spPr bwMode="gray">
          <a:xfrm>
            <a:off x="6172200" y="1469346"/>
            <a:ext cx="5183188" cy="823912"/>
          </a:xfrm>
        </p:spPr>
        <p:txBody>
          <a:bodyPr anchor="b"/>
          <a:lstStyle>
            <a:lvl1pPr marL="0" indent="0">
              <a:spcBef>
                <a:spcPts val="0"/>
              </a:spcBef>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475553-3346-44A6-9C9C-B79A3C596C9C}"/>
              </a:ext>
            </a:extLst>
          </p:cNvPr>
          <p:cNvSpPr>
            <a:spLocks noGrp="1"/>
          </p:cNvSpPr>
          <p:nvPr>
            <p:ph sz="quarter" idx="4" hasCustomPrompt="1"/>
          </p:nvPr>
        </p:nvSpPr>
        <p:spPr bwMode="gray">
          <a:xfrm>
            <a:off x="6172200" y="2293258"/>
            <a:ext cx="5183188" cy="3527844"/>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1E6BBF-F3E7-49D2-A6BF-EC70F1823AB9}"/>
              </a:ext>
            </a:extLst>
          </p:cNvPr>
          <p:cNvSpPr>
            <a:spLocks noGrp="1"/>
          </p:cNvSpPr>
          <p:nvPr>
            <p:ph type="dt" sz="half" idx="10"/>
          </p:nvPr>
        </p:nvSpPr>
        <p:spPr bwMode="gray"/>
        <p:txBody>
          <a:bodyPr/>
          <a:lstStyle/>
          <a:p>
            <a:fld id="{BA550BF9-5CC0-45E0-A929-0C64F4DB7AB1}" type="datetime1">
              <a:rPr lang="en-US" smtClean="0"/>
              <a:t>5/27/24</a:t>
            </a:fld>
            <a:endParaRPr lang="en-US"/>
          </a:p>
        </p:txBody>
      </p:sp>
      <p:sp>
        <p:nvSpPr>
          <p:cNvPr id="8" name="Footer Placeholder 7">
            <a:extLst>
              <a:ext uri="{FF2B5EF4-FFF2-40B4-BE49-F238E27FC236}">
                <a16:creationId xmlns:a16="http://schemas.microsoft.com/office/drawing/2014/main" id="{208D5CB4-1D71-40A2-9087-19CAB8292F65}"/>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9" name="Slide Number Placeholder 8">
            <a:extLst>
              <a:ext uri="{FF2B5EF4-FFF2-40B4-BE49-F238E27FC236}">
                <a16:creationId xmlns:a16="http://schemas.microsoft.com/office/drawing/2014/main" id="{64858ABD-186B-4697-ADA0-B1768243BB63}"/>
              </a:ext>
            </a:extLst>
          </p:cNvPr>
          <p:cNvSpPr>
            <a:spLocks noGrp="1"/>
          </p:cNvSpPr>
          <p:nvPr>
            <p:ph type="sldNum" sz="quarter" idx="12"/>
          </p:nvPr>
        </p:nvSpPr>
        <p:spPr bwMode="gray"/>
        <p:txBody>
          <a:bodyPr/>
          <a:lstStyle/>
          <a:p>
            <a:fld id="{03805D93-7D4B-4CBC-BABC-3A8AC08CB7F4}" type="slidenum">
              <a:rPr lang="en-US" smtClean="0"/>
              <a:t>‹#›</a:t>
            </a:fld>
            <a:endParaRPr lang="en-US"/>
          </a:p>
        </p:txBody>
      </p:sp>
      <p:sp>
        <p:nvSpPr>
          <p:cNvPr id="10" name="TextBox 9">
            <a:extLst>
              <a:ext uri="{FF2B5EF4-FFF2-40B4-BE49-F238E27FC236}">
                <a16:creationId xmlns:a16="http://schemas.microsoft.com/office/drawing/2014/main" id="{E00E51F3-FA16-4CC6-97C6-6EECCB9AFCBD}"/>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11" name="Multiply 45" descr="A large &quot;x&quot; indicating that this layout is not approved for use.">
            <a:extLst>
              <a:ext uri="{FF2B5EF4-FFF2-40B4-BE49-F238E27FC236}">
                <a16:creationId xmlns:a16="http://schemas.microsoft.com/office/drawing/2014/main" id="{08AB274D-12CA-4F3C-A2F4-FCB00909EC9C}"/>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a:solidFill>
                <a:schemeClr val="bg2"/>
              </a:solidFill>
              <a:latin typeface="+mj-lt"/>
            </a:endParaRPr>
          </a:p>
        </p:txBody>
      </p:sp>
    </p:spTree>
    <p:extLst>
      <p:ext uri="{BB962C8B-B14F-4D97-AF65-F5344CB8AC3E}">
        <p14:creationId xmlns:p14="http://schemas.microsoft.com/office/powerpoint/2010/main" val="4168633788"/>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F8FED-F893-4202-9729-070B73F89088}"/>
              </a:ext>
            </a:extLst>
          </p:cNvPr>
          <p:cNvSpPr>
            <a:spLocks noGrp="1"/>
          </p:cNvSpPr>
          <p:nvPr>
            <p:ph type="title" hasCustomPrompt="1"/>
          </p:nvPr>
        </p:nvSpPr>
        <p:spPr bwMode="gray">
          <a:xfrm>
            <a:off x="839788" y="959472"/>
            <a:ext cx="3932237" cy="609398"/>
          </a:xfrm>
        </p:spPr>
        <p:txBody>
          <a:bodyPr anchor="b"/>
          <a:lstStyle>
            <a:lvl1pPr>
              <a:defRPr sz="2200"/>
            </a:lvl1pPr>
          </a:lstStyle>
          <a:p>
            <a:r>
              <a:rPr lang="en-US"/>
              <a:t>Not for use. This is a Microsoft default.</a:t>
            </a:r>
          </a:p>
        </p:txBody>
      </p:sp>
      <p:sp>
        <p:nvSpPr>
          <p:cNvPr id="3" name="Content Placeholder 2">
            <a:extLst>
              <a:ext uri="{FF2B5EF4-FFF2-40B4-BE49-F238E27FC236}">
                <a16:creationId xmlns:a16="http://schemas.microsoft.com/office/drawing/2014/main" id="{FAAB0851-1B55-4EF9-9DB6-030D02FC7FC5}"/>
              </a:ext>
            </a:extLst>
          </p:cNvPr>
          <p:cNvSpPr>
            <a:spLocks noGrp="1"/>
          </p:cNvSpPr>
          <p:nvPr>
            <p:ph idx="1" hasCustomPrompt="1"/>
          </p:nvPr>
        </p:nvSpPr>
        <p:spPr bwMode="gray">
          <a:xfrm>
            <a:off x="5183188" y="959471"/>
            <a:ext cx="6172200" cy="4531785"/>
          </a:xfrm>
        </p:spPr>
        <p:txBody>
          <a:bodyPr/>
          <a:lstStyle>
            <a:lvl1pPr>
              <a:defRPr sz="18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CF252D-B8C8-459E-A3CF-ADE2DCB40929}"/>
              </a:ext>
            </a:extLst>
          </p:cNvPr>
          <p:cNvSpPr>
            <a:spLocks noGrp="1"/>
          </p:cNvSpPr>
          <p:nvPr>
            <p:ph type="body" sz="half" idx="2" hasCustomPrompt="1"/>
          </p:nvPr>
        </p:nvSpPr>
        <p:spPr bwMode="gray">
          <a:xfrm>
            <a:off x="839788" y="1568869"/>
            <a:ext cx="3932237" cy="3922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This layout is not intended for use within Optum presentations.</a:t>
            </a:r>
          </a:p>
        </p:txBody>
      </p:sp>
      <p:sp>
        <p:nvSpPr>
          <p:cNvPr id="5" name="Date Placeholder 4">
            <a:extLst>
              <a:ext uri="{FF2B5EF4-FFF2-40B4-BE49-F238E27FC236}">
                <a16:creationId xmlns:a16="http://schemas.microsoft.com/office/drawing/2014/main" id="{B5E4B62D-C99F-4CC3-9E19-1114B3E55C1F}"/>
              </a:ext>
            </a:extLst>
          </p:cNvPr>
          <p:cNvSpPr>
            <a:spLocks noGrp="1"/>
          </p:cNvSpPr>
          <p:nvPr>
            <p:ph type="dt" sz="half" idx="10"/>
          </p:nvPr>
        </p:nvSpPr>
        <p:spPr bwMode="gray"/>
        <p:txBody>
          <a:bodyPr/>
          <a:lstStyle/>
          <a:p>
            <a:fld id="{49DC409E-992A-4539-8EF9-A32E9543A062}" type="datetime1">
              <a:rPr lang="en-US" smtClean="0"/>
              <a:t>5/27/24</a:t>
            </a:fld>
            <a:endParaRPr lang="en-US"/>
          </a:p>
        </p:txBody>
      </p:sp>
      <p:sp>
        <p:nvSpPr>
          <p:cNvPr id="6" name="Footer Placeholder 5">
            <a:extLst>
              <a:ext uri="{FF2B5EF4-FFF2-40B4-BE49-F238E27FC236}">
                <a16:creationId xmlns:a16="http://schemas.microsoft.com/office/drawing/2014/main" id="{1F63B6A4-E537-4167-B34F-EDFE426E1E8F}"/>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7" name="Slide Number Placeholder 6">
            <a:extLst>
              <a:ext uri="{FF2B5EF4-FFF2-40B4-BE49-F238E27FC236}">
                <a16:creationId xmlns:a16="http://schemas.microsoft.com/office/drawing/2014/main" id="{D8D5DB69-D84E-44DD-8501-317F2D6B91BC}"/>
              </a:ext>
            </a:extLst>
          </p:cNvPr>
          <p:cNvSpPr>
            <a:spLocks noGrp="1"/>
          </p:cNvSpPr>
          <p:nvPr>
            <p:ph type="sldNum" sz="quarter" idx="12"/>
          </p:nvPr>
        </p:nvSpPr>
        <p:spPr bwMode="gray"/>
        <p:txBody>
          <a:bodyPr/>
          <a:lstStyle/>
          <a:p>
            <a:fld id="{03805D93-7D4B-4CBC-BABC-3A8AC08CB7F4}" type="slidenum">
              <a:rPr lang="en-US" smtClean="0"/>
              <a:t>‹#›</a:t>
            </a:fld>
            <a:endParaRPr lang="en-US"/>
          </a:p>
        </p:txBody>
      </p:sp>
      <p:sp>
        <p:nvSpPr>
          <p:cNvPr id="9" name="TextBox 8">
            <a:extLst>
              <a:ext uri="{FF2B5EF4-FFF2-40B4-BE49-F238E27FC236}">
                <a16:creationId xmlns:a16="http://schemas.microsoft.com/office/drawing/2014/main" id="{2A212493-ED92-4B1B-901F-F8694A916BCD}"/>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10" name="Multiply 45" descr="A large &quot;x&quot; indicating that this layout is not approved for use.">
            <a:extLst>
              <a:ext uri="{FF2B5EF4-FFF2-40B4-BE49-F238E27FC236}">
                <a16:creationId xmlns:a16="http://schemas.microsoft.com/office/drawing/2014/main" id="{6CB82732-EB0E-440B-A61E-F00B16BF0965}"/>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a:solidFill>
                <a:schemeClr val="bg2"/>
              </a:solidFill>
              <a:latin typeface="+mj-lt"/>
            </a:endParaRPr>
          </a:p>
        </p:txBody>
      </p:sp>
    </p:spTree>
    <p:extLst>
      <p:ext uri="{BB962C8B-B14F-4D97-AF65-F5344CB8AC3E}">
        <p14:creationId xmlns:p14="http://schemas.microsoft.com/office/powerpoint/2010/main" val="2364327642"/>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1F256-EE8B-4C42-8A9F-D709E45FC9CE}"/>
              </a:ext>
            </a:extLst>
          </p:cNvPr>
          <p:cNvSpPr>
            <a:spLocks noGrp="1"/>
          </p:cNvSpPr>
          <p:nvPr>
            <p:ph type="title" hasCustomPrompt="1"/>
          </p:nvPr>
        </p:nvSpPr>
        <p:spPr bwMode="gray">
          <a:xfrm>
            <a:off x="839788" y="959472"/>
            <a:ext cx="3932237" cy="609398"/>
          </a:xfrm>
        </p:spPr>
        <p:txBody>
          <a:bodyPr anchor="b"/>
          <a:lstStyle>
            <a:lvl1pPr>
              <a:defRPr sz="2200"/>
            </a:lvl1pPr>
          </a:lstStyle>
          <a:p>
            <a:r>
              <a:rPr lang="en-US"/>
              <a:t>Not for use. This is a Microsoft default.</a:t>
            </a:r>
          </a:p>
        </p:txBody>
      </p:sp>
      <p:sp>
        <p:nvSpPr>
          <p:cNvPr id="3" name="Picture Placeholder 2">
            <a:extLst>
              <a:ext uri="{FF2B5EF4-FFF2-40B4-BE49-F238E27FC236}">
                <a16:creationId xmlns:a16="http://schemas.microsoft.com/office/drawing/2014/main" id="{F9491D2A-A402-47AC-9A86-6002422F21C9}"/>
              </a:ext>
            </a:extLst>
          </p:cNvPr>
          <p:cNvSpPr>
            <a:spLocks noGrp="1"/>
          </p:cNvSpPr>
          <p:nvPr>
            <p:ph type="pic" idx="1"/>
          </p:nvPr>
        </p:nvSpPr>
        <p:spPr bwMode="gray">
          <a:xfrm>
            <a:off x="5183188" y="959471"/>
            <a:ext cx="6172200" cy="4531785"/>
          </a:xfr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2DB0F51-CDD0-41D4-A559-624A4917070B}"/>
              </a:ext>
            </a:extLst>
          </p:cNvPr>
          <p:cNvSpPr>
            <a:spLocks noGrp="1"/>
          </p:cNvSpPr>
          <p:nvPr>
            <p:ph type="body" sz="half" idx="2" hasCustomPrompt="1"/>
          </p:nvPr>
        </p:nvSpPr>
        <p:spPr bwMode="gray">
          <a:xfrm>
            <a:off x="839788" y="1568869"/>
            <a:ext cx="3932237" cy="3922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This layout is not intended for use within Optum presentations.</a:t>
            </a:r>
          </a:p>
        </p:txBody>
      </p:sp>
      <p:sp>
        <p:nvSpPr>
          <p:cNvPr id="5" name="Date Placeholder 4">
            <a:extLst>
              <a:ext uri="{FF2B5EF4-FFF2-40B4-BE49-F238E27FC236}">
                <a16:creationId xmlns:a16="http://schemas.microsoft.com/office/drawing/2014/main" id="{14CD89A7-8ADC-4D39-B15F-96B3FCC81854}"/>
              </a:ext>
            </a:extLst>
          </p:cNvPr>
          <p:cNvSpPr>
            <a:spLocks noGrp="1"/>
          </p:cNvSpPr>
          <p:nvPr>
            <p:ph type="dt" sz="half" idx="10"/>
          </p:nvPr>
        </p:nvSpPr>
        <p:spPr bwMode="gray"/>
        <p:txBody>
          <a:bodyPr/>
          <a:lstStyle/>
          <a:p>
            <a:fld id="{93CC6C9D-7D35-441A-8E7D-B481D2DC7F21}" type="datetime1">
              <a:rPr lang="en-US" smtClean="0"/>
              <a:t>5/27/24</a:t>
            </a:fld>
            <a:endParaRPr lang="en-US"/>
          </a:p>
        </p:txBody>
      </p:sp>
      <p:sp>
        <p:nvSpPr>
          <p:cNvPr id="6" name="Footer Placeholder 5">
            <a:extLst>
              <a:ext uri="{FF2B5EF4-FFF2-40B4-BE49-F238E27FC236}">
                <a16:creationId xmlns:a16="http://schemas.microsoft.com/office/drawing/2014/main" id="{17F543A3-3277-40A0-B1C2-CADD5AB0387B}"/>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7" name="Slide Number Placeholder 6">
            <a:extLst>
              <a:ext uri="{FF2B5EF4-FFF2-40B4-BE49-F238E27FC236}">
                <a16:creationId xmlns:a16="http://schemas.microsoft.com/office/drawing/2014/main" id="{F13D95E8-D049-4386-B18A-005E76673283}"/>
              </a:ext>
            </a:extLst>
          </p:cNvPr>
          <p:cNvSpPr>
            <a:spLocks noGrp="1"/>
          </p:cNvSpPr>
          <p:nvPr>
            <p:ph type="sldNum" sz="quarter" idx="12"/>
          </p:nvPr>
        </p:nvSpPr>
        <p:spPr bwMode="gray"/>
        <p:txBody>
          <a:bodyPr/>
          <a:lstStyle/>
          <a:p>
            <a:fld id="{03805D93-7D4B-4CBC-BABC-3A8AC08CB7F4}" type="slidenum">
              <a:rPr lang="en-US" smtClean="0"/>
              <a:t>‹#›</a:t>
            </a:fld>
            <a:endParaRPr lang="en-US"/>
          </a:p>
        </p:txBody>
      </p:sp>
      <p:sp>
        <p:nvSpPr>
          <p:cNvPr id="9" name="TextBox 8">
            <a:extLst>
              <a:ext uri="{FF2B5EF4-FFF2-40B4-BE49-F238E27FC236}">
                <a16:creationId xmlns:a16="http://schemas.microsoft.com/office/drawing/2014/main" id="{349FD152-129D-41A4-81CE-BC9A8DCD0B3A}"/>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10" name="Multiply 45" descr="A large &quot;x&quot; indicating that this layout is not approved for use.">
            <a:extLst>
              <a:ext uri="{FF2B5EF4-FFF2-40B4-BE49-F238E27FC236}">
                <a16:creationId xmlns:a16="http://schemas.microsoft.com/office/drawing/2014/main" id="{66B6567B-A13A-474B-8D2F-ECF1267DF687}"/>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a:solidFill>
                <a:schemeClr val="bg2"/>
              </a:solidFill>
              <a:latin typeface="+mj-lt"/>
            </a:endParaRPr>
          </a:p>
        </p:txBody>
      </p:sp>
    </p:spTree>
    <p:extLst>
      <p:ext uri="{BB962C8B-B14F-4D97-AF65-F5344CB8AC3E}">
        <p14:creationId xmlns:p14="http://schemas.microsoft.com/office/powerpoint/2010/main" val="2727746693"/>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9D853-E248-4BE3-8F8C-4FF1369CBDAE}"/>
              </a:ext>
            </a:extLst>
          </p:cNvPr>
          <p:cNvSpPr>
            <a:spLocks noGrp="1"/>
          </p:cNvSpPr>
          <p:nvPr>
            <p:ph type="title" hasCustomPrompt="1"/>
          </p:nvPr>
        </p:nvSpPr>
        <p:spPr bwMode="gray"/>
        <p:txBody>
          <a:bodyPr/>
          <a:lstStyle/>
          <a:p>
            <a:r>
              <a:rPr lang="en-US"/>
              <a:t>Not for use. This is a Microsoft default.</a:t>
            </a:r>
          </a:p>
        </p:txBody>
      </p:sp>
      <p:sp>
        <p:nvSpPr>
          <p:cNvPr id="3" name="Vertical Text Placeholder 2">
            <a:extLst>
              <a:ext uri="{FF2B5EF4-FFF2-40B4-BE49-F238E27FC236}">
                <a16:creationId xmlns:a16="http://schemas.microsoft.com/office/drawing/2014/main" id="{E7268BF8-16E9-442C-865D-E015BE37821F}"/>
              </a:ext>
            </a:extLst>
          </p:cNvPr>
          <p:cNvSpPr>
            <a:spLocks noGrp="1"/>
          </p:cNvSpPr>
          <p:nvPr>
            <p:ph type="body" orient="vert" idx="1" hasCustomPrompt="1"/>
          </p:nvPr>
        </p:nvSpPr>
        <p:spPr bwMode="gray">
          <a:xfrm>
            <a:off x="1524000" y="1468197"/>
            <a:ext cx="9144000" cy="3930085"/>
          </a:xfrm>
        </p:spPr>
        <p:txBody>
          <a:bodyPr vert="eaVert"/>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B24B87-31C9-4BD9-B6CB-469EE19051A3}"/>
              </a:ext>
            </a:extLst>
          </p:cNvPr>
          <p:cNvSpPr>
            <a:spLocks noGrp="1"/>
          </p:cNvSpPr>
          <p:nvPr>
            <p:ph type="dt" sz="half" idx="10"/>
          </p:nvPr>
        </p:nvSpPr>
        <p:spPr bwMode="gray"/>
        <p:txBody>
          <a:bodyPr/>
          <a:lstStyle/>
          <a:p>
            <a:fld id="{BA27F08E-62AF-4984-9352-B1BF15FE0584}" type="datetime1">
              <a:rPr lang="en-US" smtClean="0"/>
              <a:t>5/27/24</a:t>
            </a:fld>
            <a:endParaRPr lang="en-US"/>
          </a:p>
        </p:txBody>
      </p:sp>
      <p:sp>
        <p:nvSpPr>
          <p:cNvPr id="5" name="Footer Placeholder 4">
            <a:extLst>
              <a:ext uri="{FF2B5EF4-FFF2-40B4-BE49-F238E27FC236}">
                <a16:creationId xmlns:a16="http://schemas.microsoft.com/office/drawing/2014/main" id="{0765FB1D-8B17-4CDB-BAAD-56DCBE7C6507}"/>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6" name="Slide Number Placeholder 5">
            <a:extLst>
              <a:ext uri="{FF2B5EF4-FFF2-40B4-BE49-F238E27FC236}">
                <a16:creationId xmlns:a16="http://schemas.microsoft.com/office/drawing/2014/main" id="{1A563E8E-48A6-4825-9CB7-1E5880454802}"/>
              </a:ext>
            </a:extLst>
          </p:cNvPr>
          <p:cNvSpPr>
            <a:spLocks noGrp="1"/>
          </p:cNvSpPr>
          <p:nvPr>
            <p:ph type="sldNum" sz="quarter" idx="12"/>
          </p:nvPr>
        </p:nvSpPr>
        <p:spPr bwMode="gray"/>
        <p:txBody>
          <a:bodyPr/>
          <a:lstStyle/>
          <a:p>
            <a:fld id="{03805D93-7D4B-4CBC-BABC-3A8AC08CB7F4}" type="slidenum">
              <a:rPr lang="en-US" smtClean="0"/>
              <a:t>‹#›</a:t>
            </a:fld>
            <a:endParaRPr lang="en-US"/>
          </a:p>
        </p:txBody>
      </p:sp>
      <p:sp>
        <p:nvSpPr>
          <p:cNvPr id="7" name="TextBox 6">
            <a:extLst>
              <a:ext uri="{FF2B5EF4-FFF2-40B4-BE49-F238E27FC236}">
                <a16:creationId xmlns:a16="http://schemas.microsoft.com/office/drawing/2014/main" id="{C2B6F59F-8687-492F-A2D4-E8EBFECAC4AB}"/>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8" name="Multiply 45" descr="A large &quot;x&quot; indicating that this layout is not approved for use.">
            <a:extLst>
              <a:ext uri="{FF2B5EF4-FFF2-40B4-BE49-F238E27FC236}">
                <a16:creationId xmlns:a16="http://schemas.microsoft.com/office/drawing/2014/main" id="{340CE423-4A52-449C-9C78-E284D9A049E1}"/>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a:solidFill>
                <a:schemeClr val="bg2"/>
              </a:solidFill>
              <a:latin typeface="+mj-lt"/>
            </a:endParaRPr>
          </a:p>
        </p:txBody>
      </p:sp>
    </p:spTree>
    <p:extLst>
      <p:ext uri="{BB962C8B-B14F-4D97-AF65-F5344CB8AC3E}">
        <p14:creationId xmlns:p14="http://schemas.microsoft.com/office/powerpoint/2010/main" val="763146083"/>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8F935-64F2-4650-80FF-CFD09440797C}"/>
              </a:ext>
            </a:extLst>
          </p:cNvPr>
          <p:cNvSpPr>
            <a:spLocks noGrp="1"/>
          </p:cNvSpPr>
          <p:nvPr>
            <p:ph type="title" orient="vert" hasCustomPrompt="1"/>
          </p:nvPr>
        </p:nvSpPr>
        <p:spPr bwMode="gray">
          <a:xfrm>
            <a:off x="10945256" y="546100"/>
            <a:ext cx="786369" cy="5297292"/>
          </a:xfrm>
        </p:spPr>
        <p:txBody>
          <a:bodyPr vert="eaVert"/>
          <a:lstStyle/>
          <a:p>
            <a:r>
              <a:rPr lang="en-US"/>
              <a:t>Not for use. This is a Microsoft default.</a:t>
            </a:r>
          </a:p>
        </p:txBody>
      </p:sp>
      <p:sp>
        <p:nvSpPr>
          <p:cNvPr id="3" name="Vertical Text Placeholder 2">
            <a:extLst>
              <a:ext uri="{FF2B5EF4-FFF2-40B4-BE49-F238E27FC236}">
                <a16:creationId xmlns:a16="http://schemas.microsoft.com/office/drawing/2014/main" id="{1A0DAF3A-9FF6-438D-AEE6-0F69D361006E}"/>
              </a:ext>
            </a:extLst>
          </p:cNvPr>
          <p:cNvSpPr>
            <a:spLocks noGrp="1"/>
          </p:cNvSpPr>
          <p:nvPr>
            <p:ph type="body" orient="vert" idx="1" hasCustomPrompt="1"/>
          </p:nvPr>
        </p:nvSpPr>
        <p:spPr bwMode="gray">
          <a:xfrm>
            <a:off x="3058556" y="546100"/>
            <a:ext cx="7734300" cy="5297292"/>
          </a:xfrm>
        </p:spPr>
        <p:txBody>
          <a:bodyPr vert="eaVert"/>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08046B-162A-46A6-A5E8-53242F87888E}"/>
              </a:ext>
            </a:extLst>
          </p:cNvPr>
          <p:cNvSpPr>
            <a:spLocks noGrp="1"/>
          </p:cNvSpPr>
          <p:nvPr>
            <p:ph type="dt" sz="half" idx="10"/>
          </p:nvPr>
        </p:nvSpPr>
        <p:spPr bwMode="gray"/>
        <p:txBody>
          <a:bodyPr/>
          <a:lstStyle/>
          <a:p>
            <a:fld id="{64BD37AA-1D3A-4134-B436-1DCEC1BAB4B1}" type="datetime1">
              <a:rPr lang="en-US" smtClean="0"/>
              <a:t>5/27/24</a:t>
            </a:fld>
            <a:endParaRPr lang="en-US"/>
          </a:p>
        </p:txBody>
      </p:sp>
      <p:sp>
        <p:nvSpPr>
          <p:cNvPr id="5" name="Footer Placeholder 4">
            <a:extLst>
              <a:ext uri="{FF2B5EF4-FFF2-40B4-BE49-F238E27FC236}">
                <a16:creationId xmlns:a16="http://schemas.microsoft.com/office/drawing/2014/main" id="{9D3EA6C7-F505-4DA8-9747-410A859FC904}"/>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6" name="Slide Number Placeholder 5">
            <a:extLst>
              <a:ext uri="{FF2B5EF4-FFF2-40B4-BE49-F238E27FC236}">
                <a16:creationId xmlns:a16="http://schemas.microsoft.com/office/drawing/2014/main" id="{8DD75DA2-D743-4167-8A0F-F9B035E62107}"/>
              </a:ext>
            </a:extLst>
          </p:cNvPr>
          <p:cNvSpPr>
            <a:spLocks noGrp="1"/>
          </p:cNvSpPr>
          <p:nvPr>
            <p:ph type="sldNum" sz="quarter" idx="12"/>
          </p:nvPr>
        </p:nvSpPr>
        <p:spPr bwMode="gray"/>
        <p:txBody>
          <a:bodyPr/>
          <a:lstStyle/>
          <a:p>
            <a:fld id="{03805D93-7D4B-4CBC-BABC-3A8AC08CB7F4}" type="slidenum">
              <a:rPr lang="en-US" smtClean="0"/>
              <a:t>‹#›</a:t>
            </a:fld>
            <a:endParaRPr lang="en-US"/>
          </a:p>
        </p:txBody>
      </p:sp>
      <p:sp>
        <p:nvSpPr>
          <p:cNvPr id="7" name="TextBox 6">
            <a:extLst>
              <a:ext uri="{FF2B5EF4-FFF2-40B4-BE49-F238E27FC236}">
                <a16:creationId xmlns:a16="http://schemas.microsoft.com/office/drawing/2014/main" id="{C05104E2-CEF6-4BD8-B7C0-2C8692A17794}"/>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8" name="Multiply 45" descr="A large &quot;x&quot; indicating that this layout is not approved for use.">
            <a:extLst>
              <a:ext uri="{FF2B5EF4-FFF2-40B4-BE49-F238E27FC236}">
                <a16:creationId xmlns:a16="http://schemas.microsoft.com/office/drawing/2014/main" id="{D8807564-3DF6-491D-A764-145269B5B371}"/>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a:solidFill>
                <a:schemeClr val="bg2"/>
              </a:solidFill>
              <a:latin typeface="+mj-lt"/>
            </a:endParaRPr>
          </a:p>
        </p:txBody>
      </p:sp>
    </p:spTree>
    <p:extLst>
      <p:ext uri="{BB962C8B-B14F-4D97-AF65-F5344CB8AC3E}">
        <p14:creationId xmlns:p14="http://schemas.microsoft.com/office/powerpoint/2010/main" val="951665898"/>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FD489-2BC6-DAEB-D3FB-250F65EF239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C0E229D-F71F-4554-9ADB-75F81E5D44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0BDEC1C-BA84-0BAB-6B39-5C844B486E4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DB3AEAD-B71F-66B8-0C04-0F8D11C44B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F5E3A8F-44EA-3746-623F-9F872360D80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3526F22-EF56-5E2E-FC93-46FCE0F203B2}"/>
              </a:ext>
            </a:extLst>
          </p:cNvPr>
          <p:cNvSpPr>
            <a:spLocks noGrp="1"/>
          </p:cNvSpPr>
          <p:nvPr>
            <p:ph type="dt" sz="half" idx="10"/>
          </p:nvPr>
        </p:nvSpPr>
        <p:spPr/>
        <p:txBody>
          <a:bodyPr/>
          <a:lstStyle/>
          <a:p>
            <a:fld id="{B4C19842-DCEC-8A42-ADBF-A846480197C7}" type="datetimeFigureOut">
              <a:rPr lang="en-US" smtClean="0"/>
              <a:t>5/27/24</a:t>
            </a:fld>
            <a:endParaRPr lang="en-US"/>
          </a:p>
        </p:txBody>
      </p:sp>
      <p:sp>
        <p:nvSpPr>
          <p:cNvPr id="8" name="Footer Placeholder 7">
            <a:extLst>
              <a:ext uri="{FF2B5EF4-FFF2-40B4-BE49-F238E27FC236}">
                <a16:creationId xmlns:a16="http://schemas.microsoft.com/office/drawing/2014/main" id="{9644C3AC-4E67-17BB-2755-C85DF24A8D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9AE2F5-8FBE-1545-BD8F-263F25DE8CE7}"/>
              </a:ext>
            </a:extLst>
          </p:cNvPr>
          <p:cNvSpPr>
            <a:spLocks noGrp="1"/>
          </p:cNvSpPr>
          <p:nvPr>
            <p:ph type="sldNum" sz="quarter" idx="12"/>
          </p:nvPr>
        </p:nvSpPr>
        <p:spPr/>
        <p:txBody>
          <a:bodyPr/>
          <a:lstStyle/>
          <a:p>
            <a:fld id="{02255507-87BE-FB40-8812-9268CF414846}" type="slidenum">
              <a:rPr lang="en-US" smtClean="0"/>
              <a:t>‹#›</a:t>
            </a:fld>
            <a:endParaRPr lang="en-US"/>
          </a:p>
        </p:txBody>
      </p:sp>
    </p:spTree>
    <p:extLst>
      <p:ext uri="{BB962C8B-B14F-4D97-AF65-F5344CB8AC3E}">
        <p14:creationId xmlns:p14="http://schemas.microsoft.com/office/powerpoint/2010/main" val="850384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5BE53-C052-8801-5DC5-796A4626D21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0F17942-112E-50AB-412C-98D2303E58E0}"/>
              </a:ext>
            </a:extLst>
          </p:cNvPr>
          <p:cNvSpPr>
            <a:spLocks noGrp="1"/>
          </p:cNvSpPr>
          <p:nvPr>
            <p:ph type="dt" sz="half" idx="10"/>
          </p:nvPr>
        </p:nvSpPr>
        <p:spPr/>
        <p:txBody>
          <a:bodyPr/>
          <a:lstStyle/>
          <a:p>
            <a:fld id="{B4C19842-DCEC-8A42-ADBF-A846480197C7}" type="datetimeFigureOut">
              <a:rPr lang="en-US" smtClean="0"/>
              <a:t>5/27/24</a:t>
            </a:fld>
            <a:endParaRPr lang="en-US"/>
          </a:p>
        </p:txBody>
      </p:sp>
      <p:sp>
        <p:nvSpPr>
          <p:cNvPr id="4" name="Footer Placeholder 3">
            <a:extLst>
              <a:ext uri="{FF2B5EF4-FFF2-40B4-BE49-F238E27FC236}">
                <a16:creationId xmlns:a16="http://schemas.microsoft.com/office/drawing/2014/main" id="{E14719B6-6FBA-D346-2C9C-DE10B7A716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77ACFF-88AE-05A7-90FC-1EC4045656B3}"/>
              </a:ext>
            </a:extLst>
          </p:cNvPr>
          <p:cNvSpPr>
            <a:spLocks noGrp="1"/>
          </p:cNvSpPr>
          <p:nvPr>
            <p:ph type="sldNum" sz="quarter" idx="12"/>
          </p:nvPr>
        </p:nvSpPr>
        <p:spPr/>
        <p:txBody>
          <a:bodyPr/>
          <a:lstStyle/>
          <a:p>
            <a:fld id="{02255507-87BE-FB40-8812-9268CF414846}" type="slidenum">
              <a:rPr lang="en-US" smtClean="0"/>
              <a:t>‹#›</a:t>
            </a:fld>
            <a:endParaRPr lang="en-US"/>
          </a:p>
        </p:txBody>
      </p:sp>
    </p:spTree>
    <p:extLst>
      <p:ext uri="{BB962C8B-B14F-4D97-AF65-F5344CB8AC3E}">
        <p14:creationId xmlns:p14="http://schemas.microsoft.com/office/powerpoint/2010/main" val="2137276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658292-5D3C-B3E3-9A0C-0DCAA1FA8F4A}"/>
              </a:ext>
            </a:extLst>
          </p:cNvPr>
          <p:cNvSpPr>
            <a:spLocks noGrp="1"/>
          </p:cNvSpPr>
          <p:nvPr>
            <p:ph type="dt" sz="half" idx="10"/>
          </p:nvPr>
        </p:nvSpPr>
        <p:spPr/>
        <p:txBody>
          <a:bodyPr/>
          <a:lstStyle/>
          <a:p>
            <a:fld id="{B4C19842-DCEC-8A42-ADBF-A846480197C7}" type="datetimeFigureOut">
              <a:rPr lang="en-US" smtClean="0"/>
              <a:t>5/27/24</a:t>
            </a:fld>
            <a:endParaRPr lang="en-US"/>
          </a:p>
        </p:txBody>
      </p:sp>
      <p:sp>
        <p:nvSpPr>
          <p:cNvPr id="3" name="Footer Placeholder 2">
            <a:extLst>
              <a:ext uri="{FF2B5EF4-FFF2-40B4-BE49-F238E27FC236}">
                <a16:creationId xmlns:a16="http://schemas.microsoft.com/office/drawing/2014/main" id="{D7623378-97C1-5A3F-8FAC-9565E2E7DE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BA7067-051A-4468-20D0-C550DACD98EA}"/>
              </a:ext>
            </a:extLst>
          </p:cNvPr>
          <p:cNvSpPr>
            <a:spLocks noGrp="1"/>
          </p:cNvSpPr>
          <p:nvPr>
            <p:ph type="sldNum" sz="quarter" idx="12"/>
          </p:nvPr>
        </p:nvSpPr>
        <p:spPr/>
        <p:txBody>
          <a:bodyPr/>
          <a:lstStyle/>
          <a:p>
            <a:fld id="{02255507-87BE-FB40-8812-9268CF414846}" type="slidenum">
              <a:rPr lang="en-US" smtClean="0"/>
              <a:t>‹#›</a:t>
            </a:fld>
            <a:endParaRPr lang="en-US"/>
          </a:p>
        </p:txBody>
      </p:sp>
    </p:spTree>
    <p:extLst>
      <p:ext uri="{BB962C8B-B14F-4D97-AF65-F5344CB8AC3E}">
        <p14:creationId xmlns:p14="http://schemas.microsoft.com/office/powerpoint/2010/main" val="2713349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2F3D8-85CC-813C-6882-19839996F30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672B766-4ABF-D4B9-9065-4689BFF90A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54C7C4D-D637-372B-E87A-330BBF82C9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3451D4E-AB2E-D3FC-1367-CAD51EC9B85B}"/>
              </a:ext>
            </a:extLst>
          </p:cNvPr>
          <p:cNvSpPr>
            <a:spLocks noGrp="1"/>
          </p:cNvSpPr>
          <p:nvPr>
            <p:ph type="dt" sz="half" idx="10"/>
          </p:nvPr>
        </p:nvSpPr>
        <p:spPr/>
        <p:txBody>
          <a:bodyPr/>
          <a:lstStyle/>
          <a:p>
            <a:fld id="{B4C19842-DCEC-8A42-ADBF-A846480197C7}" type="datetimeFigureOut">
              <a:rPr lang="en-US" smtClean="0"/>
              <a:t>5/27/24</a:t>
            </a:fld>
            <a:endParaRPr lang="en-US"/>
          </a:p>
        </p:txBody>
      </p:sp>
      <p:sp>
        <p:nvSpPr>
          <p:cNvPr id="6" name="Footer Placeholder 5">
            <a:extLst>
              <a:ext uri="{FF2B5EF4-FFF2-40B4-BE49-F238E27FC236}">
                <a16:creationId xmlns:a16="http://schemas.microsoft.com/office/drawing/2014/main" id="{EBD0CE55-BDB2-06EC-22DD-5E1E60F185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09B0D-E380-1BC9-083D-03BFB85AC682}"/>
              </a:ext>
            </a:extLst>
          </p:cNvPr>
          <p:cNvSpPr>
            <a:spLocks noGrp="1"/>
          </p:cNvSpPr>
          <p:nvPr>
            <p:ph type="sldNum" sz="quarter" idx="12"/>
          </p:nvPr>
        </p:nvSpPr>
        <p:spPr/>
        <p:txBody>
          <a:bodyPr/>
          <a:lstStyle/>
          <a:p>
            <a:fld id="{02255507-87BE-FB40-8812-9268CF414846}" type="slidenum">
              <a:rPr lang="en-US" smtClean="0"/>
              <a:t>‹#›</a:t>
            </a:fld>
            <a:endParaRPr lang="en-US"/>
          </a:p>
        </p:txBody>
      </p:sp>
    </p:spTree>
    <p:extLst>
      <p:ext uri="{BB962C8B-B14F-4D97-AF65-F5344CB8AC3E}">
        <p14:creationId xmlns:p14="http://schemas.microsoft.com/office/powerpoint/2010/main" val="877226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A466E-FF14-B8D4-3253-72195FF4339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D46E0FB-4A8F-690C-8FFE-DC63DFDD51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000B65-7508-829D-D12B-15C1A43DBD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3037908-8FD1-501B-9468-7567285E5E22}"/>
              </a:ext>
            </a:extLst>
          </p:cNvPr>
          <p:cNvSpPr>
            <a:spLocks noGrp="1"/>
          </p:cNvSpPr>
          <p:nvPr>
            <p:ph type="dt" sz="half" idx="10"/>
          </p:nvPr>
        </p:nvSpPr>
        <p:spPr/>
        <p:txBody>
          <a:bodyPr/>
          <a:lstStyle/>
          <a:p>
            <a:fld id="{B4C19842-DCEC-8A42-ADBF-A846480197C7}" type="datetimeFigureOut">
              <a:rPr lang="en-US" smtClean="0"/>
              <a:t>5/27/24</a:t>
            </a:fld>
            <a:endParaRPr lang="en-US"/>
          </a:p>
        </p:txBody>
      </p:sp>
      <p:sp>
        <p:nvSpPr>
          <p:cNvPr id="6" name="Footer Placeholder 5">
            <a:extLst>
              <a:ext uri="{FF2B5EF4-FFF2-40B4-BE49-F238E27FC236}">
                <a16:creationId xmlns:a16="http://schemas.microsoft.com/office/drawing/2014/main" id="{4E9D382F-24D7-7AB4-B250-A079DE036A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8D9D21-53BD-92FB-EBA8-699F7A85D7F0}"/>
              </a:ext>
            </a:extLst>
          </p:cNvPr>
          <p:cNvSpPr>
            <a:spLocks noGrp="1"/>
          </p:cNvSpPr>
          <p:nvPr>
            <p:ph type="sldNum" sz="quarter" idx="12"/>
          </p:nvPr>
        </p:nvSpPr>
        <p:spPr/>
        <p:txBody>
          <a:bodyPr/>
          <a:lstStyle/>
          <a:p>
            <a:fld id="{02255507-87BE-FB40-8812-9268CF414846}" type="slidenum">
              <a:rPr lang="en-US" smtClean="0"/>
              <a:t>‹#›</a:t>
            </a:fld>
            <a:endParaRPr lang="en-US"/>
          </a:p>
        </p:txBody>
      </p:sp>
    </p:spTree>
    <p:extLst>
      <p:ext uri="{BB962C8B-B14F-4D97-AF65-F5344CB8AC3E}">
        <p14:creationId xmlns:p14="http://schemas.microsoft.com/office/powerpoint/2010/main" val="1795944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image" Target="../media/image2.sv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9C2C33-2A12-143F-BF8E-3D7A4B7960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4E7A306-A503-AAC2-5C80-E99778BFA5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F9A5CC8-CBDB-2204-5FE6-2876C7E3BE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19842-DCEC-8A42-ADBF-A846480197C7}" type="datetimeFigureOut">
              <a:rPr lang="en-US" smtClean="0"/>
              <a:t>5/27/24</a:t>
            </a:fld>
            <a:endParaRPr lang="en-US"/>
          </a:p>
        </p:txBody>
      </p:sp>
      <p:sp>
        <p:nvSpPr>
          <p:cNvPr id="5" name="Footer Placeholder 4">
            <a:extLst>
              <a:ext uri="{FF2B5EF4-FFF2-40B4-BE49-F238E27FC236}">
                <a16:creationId xmlns:a16="http://schemas.microsoft.com/office/drawing/2014/main" id="{93B2977B-C5E5-B5DB-6555-06913E620C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4D4BAB-0355-40F2-2183-949157052E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255507-87BE-FB40-8812-9268CF414846}" type="slidenum">
              <a:rPr lang="en-US" smtClean="0"/>
              <a:t>‹#›</a:t>
            </a:fld>
            <a:endParaRPr lang="en-US"/>
          </a:p>
        </p:txBody>
      </p:sp>
    </p:spTree>
    <p:extLst>
      <p:ext uri="{BB962C8B-B14F-4D97-AF65-F5344CB8AC3E}">
        <p14:creationId xmlns:p14="http://schemas.microsoft.com/office/powerpoint/2010/main" val="39890867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F36062A-1655-4530-ACBD-3C58ED2B33A6}"/>
              </a:ext>
            </a:extLst>
          </p:cNvPr>
          <p:cNvSpPr>
            <a:spLocks noGrp="1"/>
          </p:cNvSpPr>
          <p:nvPr>
            <p:ph type="dt" sz="half" idx="2"/>
          </p:nvPr>
        </p:nvSpPr>
        <p:spPr bwMode="gray">
          <a:xfrm>
            <a:off x="0" y="7170924"/>
            <a:ext cx="914400" cy="30778"/>
          </a:xfrm>
          <a:prstGeom prst="rect">
            <a:avLst/>
          </a:prstGeom>
        </p:spPr>
        <p:txBody>
          <a:bodyPr vert="horz" lIns="0" tIns="0" rIns="0" bIns="0" rtlCol="0" anchor="ctr">
            <a:spAutoFit/>
          </a:bodyPr>
          <a:lstStyle>
            <a:lvl1pPr algn="l">
              <a:defRPr sz="200">
                <a:solidFill>
                  <a:schemeClr val="tx1"/>
                </a:solidFill>
              </a:defRPr>
            </a:lvl1pPr>
          </a:lstStyle>
          <a:p>
            <a:fld id="{F05F61D3-6EEE-4B43-A90B-FDAB6329CC17}" type="datetime1">
              <a:rPr lang="en-US" smtClean="0"/>
              <a:t>5/27/24</a:t>
            </a:fld>
            <a:endParaRPr lang="en-US"/>
          </a:p>
        </p:txBody>
      </p:sp>
      <p:sp>
        <p:nvSpPr>
          <p:cNvPr id="6" name="Slide Number Placeholder 5">
            <a:extLst>
              <a:ext uri="{FF2B5EF4-FFF2-40B4-BE49-F238E27FC236}">
                <a16:creationId xmlns:a16="http://schemas.microsoft.com/office/drawing/2014/main" id="{0C930D79-CD36-49F3-BF41-A3B38F3193DB}"/>
              </a:ext>
            </a:extLst>
          </p:cNvPr>
          <p:cNvSpPr>
            <a:spLocks noGrp="1"/>
          </p:cNvSpPr>
          <p:nvPr>
            <p:ph type="sldNum" sz="quarter" idx="4"/>
          </p:nvPr>
        </p:nvSpPr>
        <p:spPr bwMode="gray">
          <a:xfrm>
            <a:off x="0" y="7221433"/>
            <a:ext cx="914400" cy="30778"/>
          </a:xfrm>
          <a:prstGeom prst="rect">
            <a:avLst/>
          </a:prstGeom>
        </p:spPr>
        <p:txBody>
          <a:bodyPr vert="horz" lIns="0" tIns="0" rIns="0" bIns="0" rtlCol="0" anchor="ctr">
            <a:spAutoFit/>
          </a:bodyPr>
          <a:lstStyle>
            <a:lvl1pPr algn="l">
              <a:defRPr sz="200">
                <a:solidFill>
                  <a:schemeClr val="tx1"/>
                </a:solidFill>
              </a:defRPr>
            </a:lvl1pPr>
          </a:lstStyle>
          <a:p>
            <a:fld id="{03805D93-7D4B-4CBC-BABC-3A8AC08CB7F4}" type="slidenum">
              <a:rPr lang="en-US" smtClean="0"/>
              <a:pPr/>
              <a:t>‹#›</a:t>
            </a:fld>
            <a:endParaRPr lang="en-US"/>
          </a:p>
        </p:txBody>
      </p:sp>
      <p:sp>
        <p:nvSpPr>
          <p:cNvPr id="5" name="Footer Placeholder 4">
            <a:extLst>
              <a:ext uri="{FF2B5EF4-FFF2-40B4-BE49-F238E27FC236}">
                <a16:creationId xmlns:a16="http://schemas.microsoft.com/office/drawing/2014/main" id="{C134DC45-7B06-4349-A773-6C8765250867}"/>
              </a:ext>
            </a:extLst>
          </p:cNvPr>
          <p:cNvSpPr>
            <a:spLocks noGrp="1"/>
          </p:cNvSpPr>
          <p:nvPr>
            <p:ph type="ftr" sz="quarter" idx="3"/>
          </p:nvPr>
        </p:nvSpPr>
        <p:spPr bwMode="gray">
          <a:xfrm>
            <a:off x="0" y="7120415"/>
            <a:ext cx="1155766" cy="30778"/>
          </a:xfrm>
          <a:prstGeom prst="rect">
            <a:avLst/>
          </a:prstGeom>
        </p:spPr>
        <p:txBody>
          <a:bodyPr vert="horz" wrap="none" lIns="0" tIns="0" rIns="0" bIns="0" rtlCol="0" anchor="ctr">
            <a:spAutoFit/>
          </a:bodyPr>
          <a:lstStyle>
            <a:lvl1pPr algn="l">
              <a:defRPr sz="200" spc="0" baseline="0">
                <a:solidFill>
                  <a:schemeClr val="tx1"/>
                </a:solidFill>
              </a:defRPr>
            </a:lvl1pPr>
          </a:lstStyle>
          <a:p>
            <a:r>
              <a:rPr lang="en-US"/>
              <a:t>Confidential property of Optum. Do not distribute or reproduce without express permission from Optum.</a:t>
            </a:r>
          </a:p>
        </p:txBody>
      </p:sp>
      <p:sp>
        <p:nvSpPr>
          <p:cNvPr id="14" name="Copyright">
            <a:extLst>
              <a:ext uri="{FF2B5EF4-FFF2-40B4-BE49-F238E27FC236}">
                <a16:creationId xmlns:a16="http://schemas.microsoft.com/office/drawing/2014/main" id="{60BE7E32-782B-4635-9369-4283481B5B95}"/>
              </a:ext>
            </a:extLst>
          </p:cNvPr>
          <p:cNvSpPr txBox="1"/>
          <p:nvPr userDrawn="1"/>
        </p:nvSpPr>
        <p:spPr bwMode="gray">
          <a:xfrm>
            <a:off x="4699002" y="6431633"/>
            <a:ext cx="2793997" cy="107722"/>
          </a:xfrm>
          <a:prstGeom prst="rect">
            <a:avLst/>
          </a:prstGeom>
          <a:noFill/>
        </p:spPr>
        <p:txBody>
          <a:bodyPr wrap="square" lIns="0" tIns="0" rIns="0" bIns="0" rtlCol="0">
            <a:spAutoFit/>
          </a:bodyPr>
          <a:lstStyle/>
          <a:p>
            <a:pPr algn="ctr"/>
            <a:r>
              <a:rPr lang="en-US" sz="700" b="0" spc="0" baseline="0">
                <a:solidFill>
                  <a:schemeClr val="tx1"/>
                </a:solidFill>
              </a:rPr>
              <a:t>© 2022 Optum, Inc. All rights reserved.</a:t>
            </a:r>
          </a:p>
        </p:txBody>
      </p:sp>
      <p:sp>
        <p:nvSpPr>
          <p:cNvPr id="11" name="Page number">
            <a:extLst>
              <a:ext uri="{FF2B5EF4-FFF2-40B4-BE49-F238E27FC236}">
                <a16:creationId xmlns:a16="http://schemas.microsoft.com/office/drawing/2014/main" id="{43B6C28E-DF9A-44F3-A9C1-829C74510E39}"/>
              </a:ext>
            </a:extLst>
          </p:cNvPr>
          <p:cNvSpPr txBox="1"/>
          <p:nvPr userDrawn="1"/>
        </p:nvSpPr>
        <p:spPr bwMode="gray">
          <a:xfrm>
            <a:off x="11576115" y="6394249"/>
            <a:ext cx="157094" cy="153888"/>
          </a:xfrm>
          <a:prstGeom prst="rect">
            <a:avLst/>
          </a:prstGeom>
          <a:noFill/>
        </p:spPr>
        <p:txBody>
          <a:bodyPr wrap="none" lIns="0" tIns="0" rIns="0" bIns="0" rtlCol="0">
            <a:spAutoFit/>
          </a:bodyPr>
          <a:lstStyle/>
          <a:p>
            <a:pPr algn="r"/>
            <a:fld id="{F5A598C3-6D56-4DAD-9460-40026567CEE1}" type="slidenum">
              <a:rPr lang="en-US" sz="1000" b="1" smtClean="0">
                <a:solidFill>
                  <a:schemeClr val="tx1"/>
                </a:solidFill>
              </a:rPr>
              <a:pPr algn="r"/>
              <a:t>‹#›</a:t>
            </a:fld>
            <a:endParaRPr lang="en-US" sz="1000" b="1">
              <a:solidFill>
                <a:schemeClr val="tx1"/>
              </a:solidFill>
            </a:endParaRPr>
          </a:p>
        </p:txBody>
      </p:sp>
      <p:sp>
        <p:nvSpPr>
          <p:cNvPr id="3" name="Text Placeholder 2">
            <a:extLst>
              <a:ext uri="{FF2B5EF4-FFF2-40B4-BE49-F238E27FC236}">
                <a16:creationId xmlns:a16="http://schemas.microsoft.com/office/drawing/2014/main" id="{68E17BD5-C929-47AD-BA00-6B31C4591E22}"/>
              </a:ext>
            </a:extLst>
          </p:cNvPr>
          <p:cNvSpPr>
            <a:spLocks noGrp="1"/>
          </p:cNvSpPr>
          <p:nvPr>
            <p:ph type="body" idx="1"/>
          </p:nvPr>
        </p:nvSpPr>
        <p:spPr bwMode="gray">
          <a:xfrm>
            <a:off x="1524000" y="1468197"/>
            <a:ext cx="9144000" cy="393008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116AB501-2D32-4243-9F5D-C56CB3493024}"/>
              </a:ext>
            </a:extLst>
          </p:cNvPr>
          <p:cNvSpPr>
            <a:spLocks noGrp="1"/>
          </p:cNvSpPr>
          <p:nvPr>
            <p:ph type="title"/>
          </p:nvPr>
        </p:nvSpPr>
        <p:spPr bwMode="gray">
          <a:xfrm>
            <a:off x="457199" y="555639"/>
            <a:ext cx="9601200" cy="304699"/>
          </a:xfrm>
          <a:prstGeom prst="rect">
            <a:avLst/>
          </a:prstGeom>
        </p:spPr>
        <p:txBody>
          <a:bodyPr vert="horz" wrap="square" lIns="0" tIns="0" rIns="0" bIns="0" rtlCol="0" anchor="t" anchorCtr="0">
            <a:spAutoFit/>
          </a:bodyPr>
          <a:lstStyle/>
          <a:p>
            <a:r>
              <a:rPr lang="en-US"/>
              <a:t>Click to edit Master title style</a:t>
            </a:r>
          </a:p>
        </p:txBody>
      </p:sp>
      <p:pic>
        <p:nvPicPr>
          <p:cNvPr id="13" name="Optum logo" descr="Optum logo">
            <a:extLst>
              <a:ext uri="{FF2B5EF4-FFF2-40B4-BE49-F238E27FC236}">
                <a16:creationId xmlns:a16="http://schemas.microsoft.com/office/drawing/2014/main" id="{EDF4E185-2777-43CD-A55D-4A19FED186A6}"/>
              </a:ext>
              <a:ext uri="{C183D7F6-B498-43B3-948B-1728B52AA6E4}">
                <adec:decorative xmlns:adec="http://schemas.microsoft.com/office/drawing/2017/decorative" val="0"/>
              </a:ext>
            </a:extLst>
          </p:cNvPr>
          <p:cNvPicPr>
            <a:picLocks noRot="1" noChangeAspect="1" noMove="1" noResize="1"/>
          </p:cNvPicPr>
          <p:nvPr userDrawn="1"/>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bwMode="gray">
          <a:xfrm>
            <a:off x="461961" y="6343650"/>
            <a:ext cx="773055" cy="223837"/>
          </a:xfrm>
          <a:prstGeom prst="rect">
            <a:avLst/>
          </a:prstGeom>
        </p:spPr>
      </p:pic>
    </p:spTree>
    <p:extLst>
      <p:ext uri="{BB962C8B-B14F-4D97-AF65-F5344CB8AC3E}">
        <p14:creationId xmlns:p14="http://schemas.microsoft.com/office/powerpoint/2010/main" val="13057871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hf sldNum="0" hdr="0" ftr="0" dt="0"/>
  <p:txStyles>
    <p:titleStyle>
      <a:lvl1pPr algn="l" defTabSz="914400" rtl="0" eaLnBrk="1" latinLnBrk="0" hangingPunct="1">
        <a:lnSpc>
          <a:spcPct val="90000"/>
        </a:lnSpc>
        <a:spcBef>
          <a:spcPct val="0"/>
        </a:spcBef>
        <a:buNone/>
        <a:defRPr sz="2200" b="1" kern="1200">
          <a:solidFill>
            <a:schemeClr val="accent6"/>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2pPr>
      <a:lvl3pPr marL="231775" indent="0" algn="l" defTabSz="914400" rtl="0" eaLnBrk="1" latinLnBrk="0" hangingPunct="1">
        <a:lnSpc>
          <a:spcPct val="100000"/>
        </a:lnSpc>
        <a:spcBef>
          <a:spcPts val="600"/>
        </a:spcBef>
        <a:buFontTx/>
        <a:buNone/>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4pPr>
      <a:lvl5pPr marL="688975"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300" kern="1200">
          <a:solidFill>
            <a:schemeClr val="tx1"/>
          </a:solidFill>
          <a:latin typeface="+mn-lt"/>
          <a:ea typeface="+mn-ea"/>
          <a:cs typeface="+mn-cs"/>
        </a:defRPr>
      </a:lvl1pPr>
      <a:lvl2pPr marL="0" algn="l" defTabSz="914400" rtl="0" eaLnBrk="1" latinLnBrk="0" hangingPunct="1">
        <a:defRPr sz="1300" kern="1200">
          <a:solidFill>
            <a:schemeClr val="tx1"/>
          </a:solidFill>
          <a:latin typeface="+mn-lt"/>
          <a:ea typeface="+mn-ea"/>
          <a:cs typeface="+mn-cs"/>
        </a:defRPr>
      </a:lvl2pPr>
      <a:lvl3pPr marL="0" algn="l" defTabSz="914400" rtl="0" eaLnBrk="1" latinLnBrk="0" hangingPunct="1">
        <a:defRPr sz="1300" kern="1200">
          <a:solidFill>
            <a:schemeClr val="tx1"/>
          </a:solidFill>
          <a:latin typeface="+mn-lt"/>
          <a:ea typeface="+mn-ea"/>
          <a:cs typeface="+mn-cs"/>
        </a:defRPr>
      </a:lvl3pPr>
      <a:lvl4pPr marL="0" algn="l" defTabSz="914400" rtl="0" eaLnBrk="1" latinLnBrk="0" hangingPunct="1">
        <a:defRPr sz="1300" kern="1200">
          <a:solidFill>
            <a:schemeClr val="tx1"/>
          </a:solidFill>
          <a:latin typeface="+mn-lt"/>
          <a:ea typeface="+mn-ea"/>
          <a:cs typeface="+mn-cs"/>
        </a:defRPr>
      </a:lvl4pPr>
      <a:lvl5pPr marL="0" algn="l" defTabSz="914400" rtl="0" eaLnBrk="1" latinLnBrk="0" hangingPunct="1">
        <a:defRPr sz="1300" kern="1200">
          <a:solidFill>
            <a:schemeClr val="tx1"/>
          </a:solidFill>
          <a:latin typeface="+mn-lt"/>
          <a:ea typeface="+mn-ea"/>
          <a:cs typeface="+mn-cs"/>
        </a:defRPr>
      </a:lvl5pPr>
      <a:lvl6pPr marL="0" algn="l" defTabSz="914400" rtl="0" eaLnBrk="1" latinLnBrk="0" hangingPunct="1">
        <a:defRPr sz="1300" kern="1200">
          <a:solidFill>
            <a:schemeClr val="tx1"/>
          </a:solidFill>
          <a:latin typeface="+mn-lt"/>
          <a:ea typeface="+mn-ea"/>
          <a:cs typeface="+mn-cs"/>
        </a:defRPr>
      </a:lvl6pPr>
      <a:lvl7pPr marL="0" algn="l" defTabSz="914400" rtl="0" eaLnBrk="1" latinLnBrk="0" hangingPunct="1">
        <a:defRPr sz="1300" kern="1200">
          <a:solidFill>
            <a:schemeClr val="tx1"/>
          </a:solidFill>
          <a:latin typeface="+mn-lt"/>
          <a:ea typeface="+mn-ea"/>
          <a:cs typeface="+mn-cs"/>
        </a:defRPr>
      </a:lvl7pPr>
      <a:lvl8pPr marL="0" algn="l" defTabSz="914400" rtl="0" eaLnBrk="1" latinLnBrk="0" hangingPunct="1">
        <a:defRPr sz="1300" kern="1200">
          <a:solidFill>
            <a:schemeClr val="tx1"/>
          </a:solidFill>
          <a:latin typeface="+mn-lt"/>
          <a:ea typeface="+mn-ea"/>
          <a:cs typeface="+mn-cs"/>
        </a:defRPr>
      </a:lvl8pPr>
      <a:lvl9pPr marL="0" algn="l" defTabSz="914400" rtl="0" eaLnBrk="1" latinLnBrk="0" hangingPunct="1">
        <a:defRPr sz="13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p15:clr>
            <a:srgbClr val="C35EA4"/>
          </p15:clr>
        </p15:guide>
        <p15:guide id="4" pos="7390">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png"/><Relationship Id="rId7" Type="http://schemas.openxmlformats.org/officeDocument/2006/relationships/diagramColors" Target="../diagrams/colors1.xm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4.png"/><Relationship Id="rId7" Type="http://schemas.openxmlformats.org/officeDocument/2006/relationships/diagramColors" Target="../diagrams/colors2.xm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4.png"/><Relationship Id="rId7" Type="http://schemas.openxmlformats.org/officeDocument/2006/relationships/diagramColors" Target="../diagrams/colors3.xm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4.png"/><Relationship Id="rId7" Type="http://schemas.openxmlformats.org/officeDocument/2006/relationships/diagramColors" Target="../diagrams/colors4.xm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4.png"/><Relationship Id="rId7" Type="http://schemas.openxmlformats.org/officeDocument/2006/relationships/diagramColors" Target="../diagrams/colors5.xm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4.png"/><Relationship Id="rId7" Type="http://schemas.openxmlformats.org/officeDocument/2006/relationships/diagramColors" Target="../diagrams/colors6.xm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4.png"/><Relationship Id="rId7" Type="http://schemas.openxmlformats.org/officeDocument/2006/relationships/diagramColors" Target="../diagrams/colors7.xm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itle 10">
            <a:extLst>
              <a:ext uri="{FF2B5EF4-FFF2-40B4-BE49-F238E27FC236}">
                <a16:creationId xmlns:a16="http://schemas.microsoft.com/office/drawing/2014/main" id="{98082C1F-2E2B-A3A8-A133-20FEAD22F16F}"/>
              </a:ext>
            </a:extLst>
          </p:cNvPr>
          <p:cNvSpPr>
            <a:spLocks noGrp="1"/>
          </p:cNvSpPr>
          <p:nvPr>
            <p:ph type="ctrTitle"/>
          </p:nvPr>
        </p:nvSpPr>
        <p:spPr>
          <a:xfrm>
            <a:off x="773408" y="992094"/>
            <a:ext cx="3616913" cy="2795160"/>
          </a:xfrm>
        </p:spPr>
        <p:txBody>
          <a:bodyPr>
            <a:normAutofit/>
          </a:bodyPr>
          <a:lstStyle/>
          <a:p>
            <a:r>
              <a:rPr lang="en-GB" sz="3100" b="1" i="0">
                <a:effectLst/>
                <a:latin typeface="Fairgates"/>
              </a:rPr>
              <a:t>Reducing Inequitable Delays for Procedures for Patients with Learning Disabilities</a:t>
            </a:r>
          </a:p>
        </p:txBody>
      </p:sp>
      <p:sp>
        <p:nvSpPr>
          <p:cNvPr id="6" name="Subtitle 5">
            <a:extLst>
              <a:ext uri="{FF2B5EF4-FFF2-40B4-BE49-F238E27FC236}">
                <a16:creationId xmlns:a16="http://schemas.microsoft.com/office/drawing/2014/main" id="{2A8D7472-A872-6545-ED85-85686BF47A90}"/>
              </a:ext>
            </a:extLst>
          </p:cNvPr>
          <p:cNvSpPr>
            <a:spLocks noGrp="1"/>
          </p:cNvSpPr>
          <p:nvPr>
            <p:ph type="subTitle" idx="1"/>
          </p:nvPr>
        </p:nvSpPr>
        <p:spPr>
          <a:xfrm>
            <a:off x="996287" y="4121253"/>
            <a:ext cx="4080538" cy="2736747"/>
          </a:xfrm>
        </p:spPr>
        <p:txBody>
          <a:bodyPr>
            <a:normAutofit/>
          </a:bodyPr>
          <a:lstStyle/>
          <a:p>
            <a:pPr algn="l"/>
            <a:r>
              <a:rPr lang="en-GB" sz="800" dirty="0">
                <a:latin typeface="Euphemia" panose="020F0502020204030204" pitchFamily="34" charset="0"/>
              </a:rPr>
              <a:t>Adrienne Lee – NIHR Academic Clinical Fellow</a:t>
            </a:r>
          </a:p>
          <a:p>
            <a:pPr algn="l"/>
            <a:r>
              <a:rPr lang="en-GB" sz="800" b="0" i="0" dirty="0">
                <a:effectLst/>
                <a:latin typeface="Euphemia" panose="020F0502020204030204" pitchFamily="34" charset="0"/>
              </a:rPr>
              <a:t>John Harrison - Programme Director Clinical Service Strategy and Acute Sustainability Programme, </a:t>
            </a:r>
          </a:p>
          <a:p>
            <a:pPr algn="l"/>
            <a:r>
              <a:rPr lang="en-GB" sz="800" b="0" i="0" dirty="0">
                <a:effectLst/>
                <a:latin typeface="Euphemia" panose="020F0502020204030204" pitchFamily="34" charset="0"/>
              </a:rPr>
              <a:t>Gary Minto - Associate Medical Director for R&amp;D, </a:t>
            </a:r>
          </a:p>
          <a:p>
            <a:pPr algn="l"/>
            <a:r>
              <a:rPr lang="en-GB" sz="800" b="0" i="0" dirty="0">
                <a:effectLst/>
                <a:latin typeface="Euphemia" panose="020F0502020204030204" pitchFamily="34" charset="0"/>
              </a:rPr>
              <a:t>Saoirse Read - Learning Disability/ and Autism Liaison Service Manager, </a:t>
            </a:r>
          </a:p>
          <a:p>
            <a:pPr algn="l"/>
            <a:r>
              <a:rPr lang="en-GB" sz="800" b="0" i="0" dirty="0">
                <a:effectLst/>
                <a:latin typeface="Euphemia" panose="020F0502020204030204" pitchFamily="34" charset="0"/>
              </a:rPr>
              <a:t>Hannah Perkins , Information Business Partner,  all UHP </a:t>
            </a:r>
          </a:p>
          <a:p>
            <a:pPr algn="l"/>
            <a:r>
              <a:rPr lang="en-GB" sz="800" dirty="0">
                <a:latin typeface="Euphemia" panose="020F0502020204030204" pitchFamily="34" charset="0"/>
              </a:rPr>
              <a:t>Isabel Smith, Community Liaison, Livewell SW </a:t>
            </a:r>
          </a:p>
          <a:p>
            <a:pPr algn="l"/>
            <a:r>
              <a:rPr lang="en-GB" sz="800" dirty="0">
                <a:latin typeface="Euphemia" panose="020B0503040102020104" pitchFamily="34" charset="0"/>
              </a:rPr>
              <a:t>Sarah Lennard, </a:t>
            </a:r>
            <a:r>
              <a:rPr kumimoji="0" lang="en-GB" sz="800" b="0" i="0" u="none" strike="noStrike" kern="1200" cap="none" spc="0" normalizeH="0" baseline="0" noProof="0" dirty="0">
                <a:ln>
                  <a:noFill/>
                </a:ln>
                <a:effectLst/>
                <a:uLnTx/>
                <a:uFillTx/>
                <a:latin typeface="Euphemia" panose="020B0503040102020104" pitchFamily="34" charset="0"/>
                <a:ea typeface="Times New Roman" panose="02020603050405020304" pitchFamily="18" charset="0"/>
                <a:cs typeface="+mn-cs"/>
              </a:rPr>
              <a:t>Manager - Adult LD services – Cornwall Foundation Trust  </a:t>
            </a:r>
          </a:p>
          <a:p>
            <a:pPr algn="l"/>
            <a:r>
              <a:rPr lang="en-GB" sz="800" b="0" i="0" dirty="0">
                <a:effectLst/>
                <a:latin typeface="Euphemia" panose="020B0503040102020104" pitchFamily="34" charset="0"/>
              </a:rPr>
              <a:t>Prof Rohit Shankar, </a:t>
            </a:r>
            <a:r>
              <a:rPr lang="en-GB" sz="800" dirty="0">
                <a:effectLst/>
                <a:latin typeface="Euphemia" panose="020B0503040102020104" pitchFamily="34" charset="0"/>
                <a:ea typeface="Times New Roman" panose="02020603050405020304" pitchFamily="18" charset="0"/>
              </a:rPr>
              <a:t>Director of Cornwall Intellectual Disability Equitable Research CIDER </a:t>
            </a:r>
            <a:endParaRPr lang="en-GB" sz="800" b="0" i="0" dirty="0">
              <a:effectLst/>
              <a:latin typeface="Euphemia" panose="020B0503040102020104" pitchFamily="34" charset="0"/>
            </a:endParaRPr>
          </a:p>
          <a:p>
            <a:endParaRPr lang="en-GB" sz="700" b="0" i="0" dirty="0">
              <a:effectLst/>
              <a:latin typeface="Fairgates"/>
            </a:endParaRPr>
          </a:p>
        </p:txBody>
      </p:sp>
      <p:pic>
        <p:nvPicPr>
          <p:cNvPr id="3" name="Picture 2" descr="Icon&#10;&#10;Description automatically generated">
            <a:extLst>
              <a:ext uri="{FF2B5EF4-FFF2-40B4-BE49-F238E27FC236}">
                <a16:creationId xmlns:a16="http://schemas.microsoft.com/office/drawing/2014/main" id="{E0F3D2B7-33A4-2FB0-E04D-CF11C9C03150}"/>
              </a:ext>
            </a:extLst>
          </p:cNvPr>
          <p:cNvPicPr>
            <a:picLocks noChangeAspect="1"/>
          </p:cNvPicPr>
          <p:nvPr/>
        </p:nvPicPr>
        <p:blipFill>
          <a:blip r:embed="rId3"/>
          <a:stretch>
            <a:fillRect/>
          </a:stretch>
        </p:blipFill>
        <p:spPr>
          <a:xfrm>
            <a:off x="0" y="0"/>
            <a:ext cx="1346200" cy="1231900"/>
          </a:xfrm>
          <a:prstGeom prst="rect">
            <a:avLst/>
          </a:prstGeom>
        </p:spPr>
      </p:pic>
      <p:pic>
        <p:nvPicPr>
          <p:cNvPr id="4" name="Picture 3">
            <a:extLst>
              <a:ext uri="{FF2B5EF4-FFF2-40B4-BE49-F238E27FC236}">
                <a16:creationId xmlns:a16="http://schemas.microsoft.com/office/drawing/2014/main" id="{AC53AD07-55AA-24EC-4275-A149C228E3EB}"/>
              </a:ext>
            </a:extLst>
          </p:cNvPr>
          <p:cNvPicPr>
            <a:picLocks noChangeAspect="1"/>
          </p:cNvPicPr>
          <p:nvPr/>
        </p:nvPicPr>
        <p:blipFill>
          <a:blip r:embed="rId4"/>
          <a:stretch>
            <a:fillRect/>
          </a:stretch>
        </p:blipFill>
        <p:spPr>
          <a:xfrm>
            <a:off x="10454489" y="0"/>
            <a:ext cx="1737511" cy="707197"/>
          </a:xfrm>
          <a:prstGeom prst="rect">
            <a:avLst/>
          </a:prstGeom>
        </p:spPr>
      </p:pic>
      <p:grpSp>
        <p:nvGrpSpPr>
          <p:cNvPr id="12" name="Group 11">
            <a:extLst>
              <a:ext uri="{FF2B5EF4-FFF2-40B4-BE49-F238E27FC236}">
                <a16:creationId xmlns:a16="http://schemas.microsoft.com/office/drawing/2014/main" id="{0DD6D7F0-4DA7-D801-BB5F-079843288306}"/>
              </a:ext>
            </a:extLst>
          </p:cNvPr>
          <p:cNvGrpSpPr/>
          <p:nvPr/>
        </p:nvGrpSpPr>
        <p:grpSpPr>
          <a:xfrm>
            <a:off x="5895751" y="2413578"/>
            <a:ext cx="6564886" cy="2844517"/>
            <a:chOff x="712388" y="4674488"/>
            <a:chExt cx="5379038" cy="1885338"/>
          </a:xfrm>
        </p:grpSpPr>
        <p:pic>
          <p:nvPicPr>
            <p:cNvPr id="9" name="Picture 8" descr="Text&#10;&#10;Description automatically generated with medium confidence">
              <a:extLst>
                <a:ext uri="{FF2B5EF4-FFF2-40B4-BE49-F238E27FC236}">
                  <a16:creationId xmlns:a16="http://schemas.microsoft.com/office/drawing/2014/main" id="{B65E25C7-809D-74D1-A184-856BDAEB02FA}"/>
                </a:ext>
              </a:extLst>
            </p:cNvPr>
            <p:cNvPicPr>
              <a:picLocks noChangeAspect="1"/>
            </p:cNvPicPr>
            <p:nvPr/>
          </p:nvPicPr>
          <p:blipFill rotWithShape="1">
            <a:blip r:embed="rId5"/>
            <a:srcRect l="6097" r="83555" b="42572"/>
            <a:stretch/>
          </p:blipFill>
          <p:spPr>
            <a:xfrm>
              <a:off x="712388" y="4755106"/>
              <a:ext cx="499714" cy="1554556"/>
            </a:xfrm>
            <a:prstGeom prst="rect">
              <a:avLst/>
            </a:prstGeom>
          </p:spPr>
        </p:pic>
        <p:pic>
          <p:nvPicPr>
            <p:cNvPr id="10" name="Picture 9" descr="Text&#10;&#10;Description automatically generated with medium confidence">
              <a:extLst>
                <a:ext uri="{FF2B5EF4-FFF2-40B4-BE49-F238E27FC236}">
                  <a16:creationId xmlns:a16="http://schemas.microsoft.com/office/drawing/2014/main" id="{FD358037-53DB-953C-A613-C4FFF86005B7}"/>
                </a:ext>
              </a:extLst>
            </p:cNvPr>
            <p:cNvPicPr>
              <a:picLocks noChangeAspect="1"/>
            </p:cNvPicPr>
            <p:nvPr/>
          </p:nvPicPr>
          <p:blipFill rotWithShape="1">
            <a:blip r:embed="rId5"/>
            <a:srcRect l="16284" t="42572"/>
            <a:stretch/>
          </p:blipFill>
          <p:spPr>
            <a:xfrm>
              <a:off x="1187885" y="4674488"/>
              <a:ext cx="4903541" cy="1885338"/>
            </a:xfrm>
            <a:prstGeom prst="rect">
              <a:avLst/>
            </a:prstGeom>
          </p:spPr>
        </p:pic>
      </p:grpSp>
      <p:pic>
        <p:nvPicPr>
          <p:cNvPr id="2" name="Picture 1">
            <a:extLst>
              <a:ext uri="{FF2B5EF4-FFF2-40B4-BE49-F238E27FC236}">
                <a16:creationId xmlns:a16="http://schemas.microsoft.com/office/drawing/2014/main" id="{EC13AD72-0122-D98E-8377-ADB979E92A4C}"/>
              </a:ext>
            </a:extLst>
          </p:cNvPr>
          <p:cNvPicPr>
            <a:picLocks noChangeAspect="1"/>
          </p:cNvPicPr>
          <p:nvPr/>
        </p:nvPicPr>
        <p:blipFill>
          <a:blip r:embed="rId6"/>
          <a:stretch>
            <a:fillRect/>
          </a:stretch>
        </p:blipFill>
        <p:spPr>
          <a:xfrm>
            <a:off x="10254831" y="5862958"/>
            <a:ext cx="1030313" cy="390178"/>
          </a:xfrm>
          <a:prstGeom prst="rect">
            <a:avLst/>
          </a:prstGeom>
        </p:spPr>
      </p:pic>
    </p:spTree>
    <p:extLst>
      <p:ext uri="{BB962C8B-B14F-4D97-AF65-F5344CB8AC3E}">
        <p14:creationId xmlns:p14="http://schemas.microsoft.com/office/powerpoint/2010/main" val="3768094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D839A9B9-F246-4779-A2BA-7AD3DAB54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689FF3C7-B796-4C63-BF20-B2EE568883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96" y="1"/>
            <a:ext cx="11282409" cy="2930115"/>
          </a:xfrm>
          <a:custGeom>
            <a:avLst/>
            <a:gdLst>
              <a:gd name="connsiteX0" fmla="*/ 1277174 w 11282409"/>
              <a:gd name="connsiteY0" fmla="*/ 0 h 2930115"/>
              <a:gd name="connsiteX1" fmla="*/ 11077320 w 11282409"/>
              <a:gd name="connsiteY1" fmla="*/ 0 h 2930115"/>
              <a:gd name="connsiteX2" fmla="*/ 10933044 w 11282409"/>
              <a:gd name="connsiteY2" fmla="*/ 93916 h 2930115"/>
              <a:gd name="connsiteX3" fmla="*/ 11087630 w 11282409"/>
              <a:gd name="connsiteY3" fmla="*/ 165214 h 2930115"/>
              <a:gd name="connsiteX4" fmla="*/ 10401271 w 11282409"/>
              <a:gd name="connsiteY4" fmla="*/ 582307 h 2930115"/>
              <a:gd name="connsiteX5" fmla="*/ 11038163 w 11282409"/>
              <a:gd name="connsiteY5" fmla="*/ 511009 h 2930115"/>
              <a:gd name="connsiteX6" fmla="*/ 11004154 w 11282409"/>
              <a:gd name="connsiteY6" fmla="*/ 568047 h 2930115"/>
              <a:gd name="connsiteX7" fmla="*/ 10970146 w 11282409"/>
              <a:gd name="connsiteY7" fmla="*/ 625085 h 2930115"/>
              <a:gd name="connsiteX8" fmla="*/ 11270042 w 11282409"/>
              <a:gd name="connsiteY8" fmla="*/ 589437 h 2930115"/>
              <a:gd name="connsiteX9" fmla="*/ 11270042 w 11282409"/>
              <a:gd name="connsiteY9" fmla="*/ 650039 h 2930115"/>
              <a:gd name="connsiteX10" fmla="*/ 11177291 w 11282409"/>
              <a:gd name="connsiteY10" fmla="*/ 721337 h 2930115"/>
              <a:gd name="connsiteX11" fmla="*/ 11270042 w 11282409"/>
              <a:gd name="connsiteY11" fmla="*/ 703512 h 2930115"/>
              <a:gd name="connsiteX12" fmla="*/ 11282409 w 11282409"/>
              <a:gd name="connsiteY12" fmla="*/ 703512 h 2930115"/>
              <a:gd name="connsiteX13" fmla="*/ 11282409 w 11282409"/>
              <a:gd name="connsiteY13" fmla="*/ 981574 h 2930115"/>
              <a:gd name="connsiteX14" fmla="*/ 4053985 w 11282409"/>
              <a:gd name="connsiteY14" fmla="*/ 2928005 h 2930115"/>
              <a:gd name="connsiteX15" fmla="*/ 3386175 w 11282409"/>
              <a:gd name="connsiteY15" fmla="*/ 2892355 h 2930115"/>
              <a:gd name="connsiteX16" fmla="*/ 3228499 w 11282409"/>
              <a:gd name="connsiteY16" fmla="*/ 2774714 h 2930115"/>
              <a:gd name="connsiteX17" fmla="*/ 3389267 w 11282409"/>
              <a:gd name="connsiteY17" fmla="*/ 2717676 h 2930115"/>
              <a:gd name="connsiteX18" fmla="*/ 3883942 w 11282409"/>
              <a:gd name="connsiteY18" fmla="*/ 2535866 h 2930115"/>
              <a:gd name="connsiteX19" fmla="*/ 3401634 w 11282409"/>
              <a:gd name="connsiteY19" fmla="*/ 2564386 h 2930115"/>
              <a:gd name="connsiteX20" fmla="*/ 4087994 w 11282409"/>
              <a:gd name="connsiteY20" fmla="*/ 2414660 h 2930115"/>
              <a:gd name="connsiteX21" fmla="*/ 4285864 w 11282409"/>
              <a:gd name="connsiteY21" fmla="*/ 2336233 h 2930115"/>
              <a:gd name="connsiteX22" fmla="*/ 4091088 w 11282409"/>
              <a:gd name="connsiteY22" fmla="*/ 2304149 h 2930115"/>
              <a:gd name="connsiteX23" fmla="*/ 3148114 w 11282409"/>
              <a:gd name="connsiteY23" fmla="*/ 2400401 h 2930115"/>
              <a:gd name="connsiteX24" fmla="*/ 3058455 w 11282409"/>
              <a:gd name="connsiteY24" fmla="*/ 2411095 h 2930115"/>
              <a:gd name="connsiteX25" fmla="*/ 2443203 w 11282409"/>
              <a:gd name="connsiteY25" fmla="*/ 2336233 h 2930115"/>
              <a:gd name="connsiteX26" fmla="*/ 2786383 w 11282409"/>
              <a:gd name="connsiteY26" fmla="*/ 2257805 h 2930115"/>
              <a:gd name="connsiteX27" fmla="*/ 2390644 w 11282409"/>
              <a:gd name="connsiteY27" fmla="*/ 2211461 h 2930115"/>
              <a:gd name="connsiteX28" fmla="*/ 1911429 w 11282409"/>
              <a:gd name="connsiteY28" fmla="*/ 2168683 h 2930115"/>
              <a:gd name="connsiteX29" fmla="*/ 1416755 w 11282409"/>
              <a:gd name="connsiteY29" fmla="*/ 2026087 h 2930115"/>
              <a:gd name="connsiteX30" fmla="*/ 1070483 w 11282409"/>
              <a:gd name="connsiteY30" fmla="*/ 1979743 h 2930115"/>
              <a:gd name="connsiteX31" fmla="*/ 1104491 w 11282409"/>
              <a:gd name="connsiteY31" fmla="*/ 1854972 h 2930115"/>
              <a:gd name="connsiteX32" fmla="*/ 1039566 w 11282409"/>
              <a:gd name="connsiteY32" fmla="*/ 1748026 h 2930115"/>
              <a:gd name="connsiteX33" fmla="*/ 1623900 w 11282409"/>
              <a:gd name="connsiteY33" fmla="*/ 1694553 h 2930115"/>
              <a:gd name="connsiteX34" fmla="*/ 1401296 w 11282409"/>
              <a:gd name="connsiteY34" fmla="*/ 1676728 h 2930115"/>
              <a:gd name="connsiteX35" fmla="*/ 1302362 w 11282409"/>
              <a:gd name="connsiteY35" fmla="*/ 1623255 h 2930115"/>
              <a:gd name="connsiteX36" fmla="*/ 1385838 w 11282409"/>
              <a:gd name="connsiteY36" fmla="*/ 1566216 h 2930115"/>
              <a:gd name="connsiteX37" fmla="*/ 1756843 w 11282409"/>
              <a:gd name="connsiteY37" fmla="*/ 1377277 h 2930115"/>
              <a:gd name="connsiteX38" fmla="*/ 721120 w 11282409"/>
              <a:gd name="connsiteY38" fmla="*/ 1387972 h 2930115"/>
              <a:gd name="connsiteX39" fmla="*/ 857154 w 11282409"/>
              <a:gd name="connsiteY39" fmla="*/ 1323803 h 2930115"/>
              <a:gd name="connsiteX40" fmla="*/ 2285525 w 11282409"/>
              <a:gd name="connsiteY40" fmla="*/ 924536 h 2930115"/>
              <a:gd name="connsiteX41" fmla="*/ 2569963 w 11282409"/>
              <a:gd name="connsiteY41" fmla="*/ 874628 h 2930115"/>
              <a:gd name="connsiteX42" fmla="*/ 1803218 w 11282409"/>
              <a:gd name="connsiteY42" fmla="*/ 856803 h 2930115"/>
              <a:gd name="connsiteX43" fmla="*/ 625276 w 11282409"/>
              <a:gd name="connsiteY43" fmla="*/ 682124 h 2930115"/>
              <a:gd name="connsiteX44" fmla="*/ 736578 w 11282409"/>
              <a:gd name="connsiteY44" fmla="*/ 521703 h 2930115"/>
              <a:gd name="connsiteX45" fmla="*/ 155336 w 11282409"/>
              <a:gd name="connsiteY45" fmla="*/ 550222 h 2930115"/>
              <a:gd name="connsiteX46" fmla="*/ 421223 w 11282409"/>
              <a:gd name="connsiteY46" fmla="*/ 425451 h 2930115"/>
              <a:gd name="connsiteX47" fmla="*/ 201712 w 11282409"/>
              <a:gd name="connsiteY47" fmla="*/ 404062 h 2930115"/>
              <a:gd name="connsiteX48" fmla="*/ 3843 w 11282409"/>
              <a:gd name="connsiteY48" fmla="*/ 314939 h 2930115"/>
              <a:gd name="connsiteX49" fmla="*/ 829329 w 11282409"/>
              <a:gd name="connsiteY49" fmla="*/ 175909 h 2930115"/>
              <a:gd name="connsiteX50" fmla="*/ 1045749 w 11282409"/>
              <a:gd name="connsiteY50" fmla="*/ 47572 h 2930115"/>
              <a:gd name="connsiteX51" fmla="*/ 1172509 w 11282409"/>
              <a:gd name="connsiteY51" fmla="*/ 11924 h 2930115"/>
              <a:gd name="connsiteX52" fmla="*/ 1257531 w 11282409"/>
              <a:gd name="connsiteY52" fmla="*/ 7914 h 293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282409" h="2930115">
                <a:moveTo>
                  <a:pt x="1277174" y="0"/>
                </a:moveTo>
                <a:lnTo>
                  <a:pt x="11077320" y="0"/>
                </a:lnTo>
                <a:lnTo>
                  <a:pt x="10933044" y="93916"/>
                </a:lnTo>
                <a:cubicBezTo>
                  <a:pt x="10973237" y="147389"/>
                  <a:pt x="11059805" y="83222"/>
                  <a:pt x="11087630" y="165214"/>
                </a:cubicBezTo>
                <a:cubicBezTo>
                  <a:pt x="10865028" y="304245"/>
                  <a:pt x="10660974" y="478924"/>
                  <a:pt x="10401271" y="582307"/>
                </a:cubicBezTo>
                <a:cubicBezTo>
                  <a:pt x="10614599" y="507443"/>
                  <a:pt x="10827927" y="543093"/>
                  <a:pt x="11038163" y="511009"/>
                </a:cubicBezTo>
                <a:cubicBezTo>
                  <a:pt x="11065988" y="553787"/>
                  <a:pt x="11019613" y="553787"/>
                  <a:pt x="11004154" y="568047"/>
                </a:cubicBezTo>
                <a:cubicBezTo>
                  <a:pt x="10988696" y="582307"/>
                  <a:pt x="10967053" y="593001"/>
                  <a:pt x="10970146" y="625085"/>
                </a:cubicBezTo>
                <a:cubicBezTo>
                  <a:pt x="11065988" y="639345"/>
                  <a:pt x="11171107" y="589437"/>
                  <a:pt x="11270042" y="589437"/>
                </a:cubicBezTo>
                <a:lnTo>
                  <a:pt x="11270042" y="650039"/>
                </a:lnTo>
                <a:cubicBezTo>
                  <a:pt x="11236032" y="671428"/>
                  <a:pt x="11192750" y="678558"/>
                  <a:pt x="11177291" y="721337"/>
                </a:cubicBezTo>
                <a:cubicBezTo>
                  <a:pt x="11208207" y="714208"/>
                  <a:pt x="11239125" y="710643"/>
                  <a:pt x="11270042" y="703512"/>
                </a:cubicBezTo>
                <a:lnTo>
                  <a:pt x="11282409" y="703512"/>
                </a:lnTo>
                <a:lnTo>
                  <a:pt x="11282409" y="981574"/>
                </a:lnTo>
                <a:cubicBezTo>
                  <a:pt x="9254245" y="2952959"/>
                  <a:pt x="4397165" y="2906615"/>
                  <a:pt x="4053985" y="2928005"/>
                </a:cubicBezTo>
                <a:cubicBezTo>
                  <a:pt x="3945776" y="2935134"/>
                  <a:pt x="3491294" y="2924439"/>
                  <a:pt x="3386175" y="2892355"/>
                </a:cubicBezTo>
                <a:cubicBezTo>
                  <a:pt x="3243956" y="2853141"/>
                  <a:pt x="3228499" y="2774714"/>
                  <a:pt x="3228499" y="2774714"/>
                </a:cubicBezTo>
                <a:cubicBezTo>
                  <a:pt x="3228499" y="2774714"/>
                  <a:pt x="3299608" y="2742630"/>
                  <a:pt x="3389267" y="2717676"/>
                </a:cubicBezTo>
                <a:cubicBezTo>
                  <a:pt x="3562404" y="2667768"/>
                  <a:pt x="3704623" y="2575080"/>
                  <a:pt x="3883942" y="2535866"/>
                </a:cubicBezTo>
                <a:cubicBezTo>
                  <a:pt x="3723173" y="2546561"/>
                  <a:pt x="3562404" y="2553691"/>
                  <a:pt x="3401634" y="2564386"/>
                </a:cubicBezTo>
                <a:cubicBezTo>
                  <a:pt x="3624237" y="2468133"/>
                  <a:pt x="3859208" y="2453874"/>
                  <a:pt x="4087994" y="2414660"/>
                </a:cubicBezTo>
                <a:cubicBezTo>
                  <a:pt x="4162197" y="2403966"/>
                  <a:pt x="4285864" y="2436049"/>
                  <a:pt x="4285864" y="2336233"/>
                </a:cubicBezTo>
                <a:cubicBezTo>
                  <a:pt x="4282774" y="2272064"/>
                  <a:pt x="4162197" y="2300584"/>
                  <a:pt x="4091088" y="2304149"/>
                </a:cubicBezTo>
                <a:cubicBezTo>
                  <a:pt x="3775732" y="2314843"/>
                  <a:pt x="3463469" y="2361187"/>
                  <a:pt x="3148114" y="2400401"/>
                </a:cubicBezTo>
                <a:cubicBezTo>
                  <a:pt x="3117196" y="2403966"/>
                  <a:pt x="3080097" y="2421790"/>
                  <a:pt x="3058455" y="2411095"/>
                </a:cubicBezTo>
                <a:cubicBezTo>
                  <a:pt x="2879135" y="2339797"/>
                  <a:pt x="2675082" y="2357622"/>
                  <a:pt x="2443203" y="2336233"/>
                </a:cubicBezTo>
                <a:cubicBezTo>
                  <a:pt x="2569963" y="2254241"/>
                  <a:pt x="2678173" y="2311278"/>
                  <a:pt x="2786383" y="2257805"/>
                </a:cubicBezTo>
                <a:cubicBezTo>
                  <a:pt x="2653440" y="2200766"/>
                  <a:pt x="2517405" y="2225722"/>
                  <a:pt x="2390644" y="2211461"/>
                </a:cubicBezTo>
                <a:cubicBezTo>
                  <a:pt x="2297893" y="2200766"/>
                  <a:pt x="1963988" y="2186507"/>
                  <a:pt x="1911429" y="2168683"/>
                </a:cubicBezTo>
                <a:cubicBezTo>
                  <a:pt x="1750660" y="2115209"/>
                  <a:pt x="1558974" y="2122339"/>
                  <a:pt x="1416755" y="2026087"/>
                </a:cubicBezTo>
                <a:cubicBezTo>
                  <a:pt x="1314728" y="1958354"/>
                  <a:pt x="1178693" y="2015393"/>
                  <a:pt x="1070483" y="1979743"/>
                </a:cubicBezTo>
                <a:cubicBezTo>
                  <a:pt x="1024107" y="1929835"/>
                  <a:pt x="1089033" y="1894186"/>
                  <a:pt x="1104491" y="1854972"/>
                </a:cubicBezTo>
                <a:cubicBezTo>
                  <a:pt x="1126133" y="1805064"/>
                  <a:pt x="1067391" y="1794370"/>
                  <a:pt x="1039566" y="1748026"/>
                </a:cubicBezTo>
                <a:cubicBezTo>
                  <a:pt x="1231252" y="1751591"/>
                  <a:pt x="1413663" y="1737331"/>
                  <a:pt x="1623900" y="1694553"/>
                </a:cubicBezTo>
                <a:cubicBezTo>
                  <a:pt x="1537332" y="1630384"/>
                  <a:pt x="1463130" y="1690987"/>
                  <a:pt x="1401296" y="1676728"/>
                </a:cubicBezTo>
                <a:cubicBezTo>
                  <a:pt x="1358012" y="1666033"/>
                  <a:pt x="1302362" y="1676728"/>
                  <a:pt x="1302362" y="1623255"/>
                </a:cubicBezTo>
                <a:cubicBezTo>
                  <a:pt x="1302362" y="1580476"/>
                  <a:pt x="1351829" y="1573345"/>
                  <a:pt x="1385838" y="1566216"/>
                </a:cubicBezTo>
                <a:cubicBezTo>
                  <a:pt x="1518781" y="1541262"/>
                  <a:pt x="1648633" y="1509178"/>
                  <a:pt x="1756843" y="1377277"/>
                </a:cubicBezTo>
                <a:cubicBezTo>
                  <a:pt x="1407480" y="1334499"/>
                  <a:pt x="1048840" y="1502049"/>
                  <a:pt x="721120" y="1387972"/>
                </a:cubicBezTo>
                <a:cubicBezTo>
                  <a:pt x="748945" y="1313109"/>
                  <a:pt x="813871" y="1327368"/>
                  <a:pt x="857154" y="1323803"/>
                </a:cubicBezTo>
                <a:cubicBezTo>
                  <a:pt x="1147775" y="1291720"/>
                  <a:pt x="2127849" y="903147"/>
                  <a:pt x="2285525" y="924536"/>
                </a:cubicBezTo>
                <a:cubicBezTo>
                  <a:pt x="2381369" y="935231"/>
                  <a:pt x="2480304" y="928101"/>
                  <a:pt x="2569963" y="874628"/>
                </a:cubicBezTo>
                <a:cubicBezTo>
                  <a:pt x="2678173" y="810460"/>
                  <a:pt x="1988721" y="945926"/>
                  <a:pt x="1803218" y="856803"/>
                </a:cubicBezTo>
                <a:cubicBezTo>
                  <a:pt x="1713559" y="814024"/>
                  <a:pt x="956090" y="689253"/>
                  <a:pt x="625276" y="682124"/>
                </a:cubicBezTo>
                <a:cubicBezTo>
                  <a:pt x="656194" y="614390"/>
                  <a:pt x="770587" y="617955"/>
                  <a:pt x="736578" y="521703"/>
                </a:cubicBezTo>
                <a:cubicBezTo>
                  <a:pt x="557259" y="514574"/>
                  <a:pt x="365573" y="575176"/>
                  <a:pt x="155336" y="550222"/>
                </a:cubicBezTo>
                <a:cubicBezTo>
                  <a:pt x="229537" y="464666"/>
                  <a:pt x="337746" y="471795"/>
                  <a:pt x="421223" y="425451"/>
                </a:cubicBezTo>
                <a:cubicBezTo>
                  <a:pt x="356297" y="361283"/>
                  <a:pt x="275913" y="400497"/>
                  <a:pt x="201712" y="404062"/>
                </a:cubicBezTo>
                <a:cubicBezTo>
                  <a:pt x="136786" y="407627"/>
                  <a:pt x="-27075" y="318505"/>
                  <a:pt x="3843" y="314939"/>
                </a:cubicBezTo>
                <a:cubicBezTo>
                  <a:pt x="282096" y="293551"/>
                  <a:pt x="551076" y="197299"/>
                  <a:pt x="829329" y="175909"/>
                </a:cubicBezTo>
                <a:cubicBezTo>
                  <a:pt x="922080" y="168779"/>
                  <a:pt x="1027200" y="175909"/>
                  <a:pt x="1045749" y="47572"/>
                </a:cubicBezTo>
                <a:cubicBezTo>
                  <a:pt x="1048840" y="11924"/>
                  <a:pt x="1039566" y="4795"/>
                  <a:pt x="1172509" y="11924"/>
                </a:cubicBezTo>
                <a:cubicBezTo>
                  <a:pt x="1198789" y="13707"/>
                  <a:pt x="1228933" y="14598"/>
                  <a:pt x="1257531" y="7914"/>
                </a:cubicBezTo>
                <a:close/>
              </a:path>
            </a:pathLst>
          </a:custGeom>
          <a:solidFill>
            <a:schemeClr val="bg2">
              <a:alpha val="5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25573D27-36BF-A3D9-ED7E-E9C96CE8D250}"/>
              </a:ext>
            </a:extLst>
          </p:cNvPr>
          <p:cNvSpPr>
            <a:spLocks noGrp="1"/>
          </p:cNvSpPr>
          <p:nvPr>
            <p:ph type="ctrTitle"/>
          </p:nvPr>
        </p:nvSpPr>
        <p:spPr>
          <a:xfrm>
            <a:off x="1524000" y="1834964"/>
            <a:ext cx="9144000" cy="2387600"/>
          </a:xfrm>
        </p:spPr>
        <p:txBody>
          <a:bodyPr vert="horz" lIns="91440" tIns="45720" rIns="91440" bIns="45720" rtlCol="0">
            <a:normAutofit/>
          </a:bodyPr>
          <a:lstStyle/>
          <a:p>
            <a:endParaRPr lang="en-US" sz="2100" dirty="0"/>
          </a:p>
        </p:txBody>
      </p:sp>
      <p:sp>
        <p:nvSpPr>
          <p:cNvPr id="3" name="Subtitle 2">
            <a:extLst>
              <a:ext uri="{FF2B5EF4-FFF2-40B4-BE49-F238E27FC236}">
                <a16:creationId xmlns:a16="http://schemas.microsoft.com/office/drawing/2014/main" id="{6E4C8B76-2F2C-66DA-FA52-2C6EED051307}"/>
              </a:ext>
            </a:extLst>
          </p:cNvPr>
          <p:cNvSpPr>
            <a:spLocks noGrp="1"/>
          </p:cNvSpPr>
          <p:nvPr>
            <p:ph type="subTitle" idx="1"/>
          </p:nvPr>
        </p:nvSpPr>
        <p:spPr>
          <a:xfrm>
            <a:off x="1310489" y="446474"/>
            <a:ext cx="9144000" cy="1655762"/>
          </a:xfrm>
        </p:spPr>
        <p:txBody>
          <a:bodyPr vert="horz" lIns="91440" tIns="45720" rIns="91440" bIns="45720" rtlCol="0">
            <a:normAutofit/>
          </a:bodyPr>
          <a:lstStyle/>
          <a:p>
            <a:r>
              <a:rPr lang="en-US" sz="4000" dirty="0"/>
              <a:t>Aims</a:t>
            </a:r>
          </a:p>
        </p:txBody>
      </p:sp>
      <p:pic>
        <p:nvPicPr>
          <p:cNvPr id="4" name="Picture 3" descr="A logo for university hospital&#10;&#10;Description automatically generated">
            <a:extLst>
              <a:ext uri="{FF2B5EF4-FFF2-40B4-BE49-F238E27FC236}">
                <a16:creationId xmlns:a16="http://schemas.microsoft.com/office/drawing/2014/main" id="{5A9BABA8-2387-7A4A-1C9E-DF77D728A0C6}"/>
              </a:ext>
            </a:extLst>
          </p:cNvPr>
          <p:cNvPicPr>
            <a:picLocks noChangeAspect="1"/>
          </p:cNvPicPr>
          <p:nvPr/>
        </p:nvPicPr>
        <p:blipFill>
          <a:blip r:embed="rId2"/>
          <a:stretch>
            <a:fillRect/>
          </a:stretch>
        </p:blipFill>
        <p:spPr>
          <a:xfrm>
            <a:off x="10454489" y="0"/>
            <a:ext cx="1737511" cy="707197"/>
          </a:xfrm>
          <a:prstGeom prst="rect">
            <a:avLst/>
          </a:prstGeom>
        </p:spPr>
      </p:pic>
      <p:pic>
        <p:nvPicPr>
          <p:cNvPr id="5" name="Picture 4" descr="Icon&#10;&#10;Description automatically generated">
            <a:extLst>
              <a:ext uri="{FF2B5EF4-FFF2-40B4-BE49-F238E27FC236}">
                <a16:creationId xmlns:a16="http://schemas.microsoft.com/office/drawing/2014/main" id="{B6134C03-1713-96AC-7F57-73E59A968783}"/>
              </a:ext>
            </a:extLst>
          </p:cNvPr>
          <p:cNvPicPr>
            <a:picLocks noChangeAspect="1"/>
          </p:cNvPicPr>
          <p:nvPr/>
        </p:nvPicPr>
        <p:blipFill>
          <a:blip r:embed="rId3"/>
          <a:stretch>
            <a:fillRect/>
          </a:stretch>
        </p:blipFill>
        <p:spPr>
          <a:xfrm>
            <a:off x="0" y="6032945"/>
            <a:ext cx="835152" cy="764243"/>
          </a:xfrm>
          <a:prstGeom prst="rect">
            <a:avLst/>
          </a:prstGeom>
        </p:spPr>
      </p:pic>
      <p:graphicFrame>
        <p:nvGraphicFramePr>
          <p:cNvPr id="8" name="TextBox 6">
            <a:extLst>
              <a:ext uri="{FF2B5EF4-FFF2-40B4-BE49-F238E27FC236}">
                <a16:creationId xmlns:a16="http://schemas.microsoft.com/office/drawing/2014/main" id="{EA7830C0-CE74-3C4C-4796-334215FFD1D5}"/>
              </a:ext>
            </a:extLst>
          </p:cNvPr>
          <p:cNvGraphicFramePr/>
          <p:nvPr>
            <p:extLst>
              <p:ext uri="{D42A27DB-BD31-4B8C-83A1-F6EECF244321}">
                <p14:modId xmlns:p14="http://schemas.microsoft.com/office/powerpoint/2010/main" val="3156459021"/>
              </p:ext>
            </p:extLst>
          </p:nvPr>
        </p:nvGraphicFramePr>
        <p:xfrm>
          <a:off x="682848" y="355649"/>
          <a:ext cx="11160662" cy="71489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39574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D839A9B9-F246-4779-A2BA-7AD3DAB54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689FF3C7-B796-4C63-BF20-B2EE568883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96" y="1"/>
            <a:ext cx="11282409" cy="2930115"/>
          </a:xfrm>
          <a:custGeom>
            <a:avLst/>
            <a:gdLst>
              <a:gd name="connsiteX0" fmla="*/ 1277174 w 11282409"/>
              <a:gd name="connsiteY0" fmla="*/ 0 h 2930115"/>
              <a:gd name="connsiteX1" fmla="*/ 11077320 w 11282409"/>
              <a:gd name="connsiteY1" fmla="*/ 0 h 2930115"/>
              <a:gd name="connsiteX2" fmla="*/ 10933044 w 11282409"/>
              <a:gd name="connsiteY2" fmla="*/ 93916 h 2930115"/>
              <a:gd name="connsiteX3" fmla="*/ 11087630 w 11282409"/>
              <a:gd name="connsiteY3" fmla="*/ 165214 h 2930115"/>
              <a:gd name="connsiteX4" fmla="*/ 10401271 w 11282409"/>
              <a:gd name="connsiteY4" fmla="*/ 582307 h 2930115"/>
              <a:gd name="connsiteX5" fmla="*/ 11038163 w 11282409"/>
              <a:gd name="connsiteY5" fmla="*/ 511009 h 2930115"/>
              <a:gd name="connsiteX6" fmla="*/ 11004154 w 11282409"/>
              <a:gd name="connsiteY6" fmla="*/ 568047 h 2930115"/>
              <a:gd name="connsiteX7" fmla="*/ 10970146 w 11282409"/>
              <a:gd name="connsiteY7" fmla="*/ 625085 h 2930115"/>
              <a:gd name="connsiteX8" fmla="*/ 11270042 w 11282409"/>
              <a:gd name="connsiteY8" fmla="*/ 589437 h 2930115"/>
              <a:gd name="connsiteX9" fmla="*/ 11270042 w 11282409"/>
              <a:gd name="connsiteY9" fmla="*/ 650039 h 2930115"/>
              <a:gd name="connsiteX10" fmla="*/ 11177291 w 11282409"/>
              <a:gd name="connsiteY10" fmla="*/ 721337 h 2930115"/>
              <a:gd name="connsiteX11" fmla="*/ 11270042 w 11282409"/>
              <a:gd name="connsiteY11" fmla="*/ 703512 h 2930115"/>
              <a:gd name="connsiteX12" fmla="*/ 11282409 w 11282409"/>
              <a:gd name="connsiteY12" fmla="*/ 703512 h 2930115"/>
              <a:gd name="connsiteX13" fmla="*/ 11282409 w 11282409"/>
              <a:gd name="connsiteY13" fmla="*/ 981574 h 2930115"/>
              <a:gd name="connsiteX14" fmla="*/ 4053985 w 11282409"/>
              <a:gd name="connsiteY14" fmla="*/ 2928005 h 2930115"/>
              <a:gd name="connsiteX15" fmla="*/ 3386175 w 11282409"/>
              <a:gd name="connsiteY15" fmla="*/ 2892355 h 2930115"/>
              <a:gd name="connsiteX16" fmla="*/ 3228499 w 11282409"/>
              <a:gd name="connsiteY16" fmla="*/ 2774714 h 2930115"/>
              <a:gd name="connsiteX17" fmla="*/ 3389267 w 11282409"/>
              <a:gd name="connsiteY17" fmla="*/ 2717676 h 2930115"/>
              <a:gd name="connsiteX18" fmla="*/ 3883942 w 11282409"/>
              <a:gd name="connsiteY18" fmla="*/ 2535866 h 2930115"/>
              <a:gd name="connsiteX19" fmla="*/ 3401634 w 11282409"/>
              <a:gd name="connsiteY19" fmla="*/ 2564386 h 2930115"/>
              <a:gd name="connsiteX20" fmla="*/ 4087994 w 11282409"/>
              <a:gd name="connsiteY20" fmla="*/ 2414660 h 2930115"/>
              <a:gd name="connsiteX21" fmla="*/ 4285864 w 11282409"/>
              <a:gd name="connsiteY21" fmla="*/ 2336233 h 2930115"/>
              <a:gd name="connsiteX22" fmla="*/ 4091088 w 11282409"/>
              <a:gd name="connsiteY22" fmla="*/ 2304149 h 2930115"/>
              <a:gd name="connsiteX23" fmla="*/ 3148114 w 11282409"/>
              <a:gd name="connsiteY23" fmla="*/ 2400401 h 2930115"/>
              <a:gd name="connsiteX24" fmla="*/ 3058455 w 11282409"/>
              <a:gd name="connsiteY24" fmla="*/ 2411095 h 2930115"/>
              <a:gd name="connsiteX25" fmla="*/ 2443203 w 11282409"/>
              <a:gd name="connsiteY25" fmla="*/ 2336233 h 2930115"/>
              <a:gd name="connsiteX26" fmla="*/ 2786383 w 11282409"/>
              <a:gd name="connsiteY26" fmla="*/ 2257805 h 2930115"/>
              <a:gd name="connsiteX27" fmla="*/ 2390644 w 11282409"/>
              <a:gd name="connsiteY27" fmla="*/ 2211461 h 2930115"/>
              <a:gd name="connsiteX28" fmla="*/ 1911429 w 11282409"/>
              <a:gd name="connsiteY28" fmla="*/ 2168683 h 2930115"/>
              <a:gd name="connsiteX29" fmla="*/ 1416755 w 11282409"/>
              <a:gd name="connsiteY29" fmla="*/ 2026087 h 2930115"/>
              <a:gd name="connsiteX30" fmla="*/ 1070483 w 11282409"/>
              <a:gd name="connsiteY30" fmla="*/ 1979743 h 2930115"/>
              <a:gd name="connsiteX31" fmla="*/ 1104491 w 11282409"/>
              <a:gd name="connsiteY31" fmla="*/ 1854972 h 2930115"/>
              <a:gd name="connsiteX32" fmla="*/ 1039566 w 11282409"/>
              <a:gd name="connsiteY32" fmla="*/ 1748026 h 2930115"/>
              <a:gd name="connsiteX33" fmla="*/ 1623900 w 11282409"/>
              <a:gd name="connsiteY33" fmla="*/ 1694553 h 2930115"/>
              <a:gd name="connsiteX34" fmla="*/ 1401296 w 11282409"/>
              <a:gd name="connsiteY34" fmla="*/ 1676728 h 2930115"/>
              <a:gd name="connsiteX35" fmla="*/ 1302362 w 11282409"/>
              <a:gd name="connsiteY35" fmla="*/ 1623255 h 2930115"/>
              <a:gd name="connsiteX36" fmla="*/ 1385838 w 11282409"/>
              <a:gd name="connsiteY36" fmla="*/ 1566216 h 2930115"/>
              <a:gd name="connsiteX37" fmla="*/ 1756843 w 11282409"/>
              <a:gd name="connsiteY37" fmla="*/ 1377277 h 2930115"/>
              <a:gd name="connsiteX38" fmla="*/ 721120 w 11282409"/>
              <a:gd name="connsiteY38" fmla="*/ 1387972 h 2930115"/>
              <a:gd name="connsiteX39" fmla="*/ 857154 w 11282409"/>
              <a:gd name="connsiteY39" fmla="*/ 1323803 h 2930115"/>
              <a:gd name="connsiteX40" fmla="*/ 2285525 w 11282409"/>
              <a:gd name="connsiteY40" fmla="*/ 924536 h 2930115"/>
              <a:gd name="connsiteX41" fmla="*/ 2569963 w 11282409"/>
              <a:gd name="connsiteY41" fmla="*/ 874628 h 2930115"/>
              <a:gd name="connsiteX42" fmla="*/ 1803218 w 11282409"/>
              <a:gd name="connsiteY42" fmla="*/ 856803 h 2930115"/>
              <a:gd name="connsiteX43" fmla="*/ 625276 w 11282409"/>
              <a:gd name="connsiteY43" fmla="*/ 682124 h 2930115"/>
              <a:gd name="connsiteX44" fmla="*/ 736578 w 11282409"/>
              <a:gd name="connsiteY44" fmla="*/ 521703 h 2930115"/>
              <a:gd name="connsiteX45" fmla="*/ 155336 w 11282409"/>
              <a:gd name="connsiteY45" fmla="*/ 550222 h 2930115"/>
              <a:gd name="connsiteX46" fmla="*/ 421223 w 11282409"/>
              <a:gd name="connsiteY46" fmla="*/ 425451 h 2930115"/>
              <a:gd name="connsiteX47" fmla="*/ 201712 w 11282409"/>
              <a:gd name="connsiteY47" fmla="*/ 404062 h 2930115"/>
              <a:gd name="connsiteX48" fmla="*/ 3843 w 11282409"/>
              <a:gd name="connsiteY48" fmla="*/ 314939 h 2930115"/>
              <a:gd name="connsiteX49" fmla="*/ 829329 w 11282409"/>
              <a:gd name="connsiteY49" fmla="*/ 175909 h 2930115"/>
              <a:gd name="connsiteX50" fmla="*/ 1045749 w 11282409"/>
              <a:gd name="connsiteY50" fmla="*/ 47572 h 2930115"/>
              <a:gd name="connsiteX51" fmla="*/ 1172509 w 11282409"/>
              <a:gd name="connsiteY51" fmla="*/ 11924 h 2930115"/>
              <a:gd name="connsiteX52" fmla="*/ 1257531 w 11282409"/>
              <a:gd name="connsiteY52" fmla="*/ 7914 h 293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282409" h="2930115">
                <a:moveTo>
                  <a:pt x="1277174" y="0"/>
                </a:moveTo>
                <a:lnTo>
                  <a:pt x="11077320" y="0"/>
                </a:lnTo>
                <a:lnTo>
                  <a:pt x="10933044" y="93916"/>
                </a:lnTo>
                <a:cubicBezTo>
                  <a:pt x="10973237" y="147389"/>
                  <a:pt x="11059805" y="83222"/>
                  <a:pt x="11087630" y="165214"/>
                </a:cubicBezTo>
                <a:cubicBezTo>
                  <a:pt x="10865028" y="304245"/>
                  <a:pt x="10660974" y="478924"/>
                  <a:pt x="10401271" y="582307"/>
                </a:cubicBezTo>
                <a:cubicBezTo>
                  <a:pt x="10614599" y="507443"/>
                  <a:pt x="10827927" y="543093"/>
                  <a:pt x="11038163" y="511009"/>
                </a:cubicBezTo>
                <a:cubicBezTo>
                  <a:pt x="11065988" y="553787"/>
                  <a:pt x="11019613" y="553787"/>
                  <a:pt x="11004154" y="568047"/>
                </a:cubicBezTo>
                <a:cubicBezTo>
                  <a:pt x="10988696" y="582307"/>
                  <a:pt x="10967053" y="593001"/>
                  <a:pt x="10970146" y="625085"/>
                </a:cubicBezTo>
                <a:cubicBezTo>
                  <a:pt x="11065988" y="639345"/>
                  <a:pt x="11171107" y="589437"/>
                  <a:pt x="11270042" y="589437"/>
                </a:cubicBezTo>
                <a:lnTo>
                  <a:pt x="11270042" y="650039"/>
                </a:lnTo>
                <a:cubicBezTo>
                  <a:pt x="11236032" y="671428"/>
                  <a:pt x="11192750" y="678558"/>
                  <a:pt x="11177291" y="721337"/>
                </a:cubicBezTo>
                <a:cubicBezTo>
                  <a:pt x="11208207" y="714208"/>
                  <a:pt x="11239125" y="710643"/>
                  <a:pt x="11270042" y="703512"/>
                </a:cubicBezTo>
                <a:lnTo>
                  <a:pt x="11282409" y="703512"/>
                </a:lnTo>
                <a:lnTo>
                  <a:pt x="11282409" y="981574"/>
                </a:lnTo>
                <a:cubicBezTo>
                  <a:pt x="9254245" y="2952959"/>
                  <a:pt x="4397165" y="2906615"/>
                  <a:pt x="4053985" y="2928005"/>
                </a:cubicBezTo>
                <a:cubicBezTo>
                  <a:pt x="3945776" y="2935134"/>
                  <a:pt x="3491294" y="2924439"/>
                  <a:pt x="3386175" y="2892355"/>
                </a:cubicBezTo>
                <a:cubicBezTo>
                  <a:pt x="3243956" y="2853141"/>
                  <a:pt x="3228499" y="2774714"/>
                  <a:pt x="3228499" y="2774714"/>
                </a:cubicBezTo>
                <a:cubicBezTo>
                  <a:pt x="3228499" y="2774714"/>
                  <a:pt x="3299608" y="2742630"/>
                  <a:pt x="3389267" y="2717676"/>
                </a:cubicBezTo>
                <a:cubicBezTo>
                  <a:pt x="3562404" y="2667768"/>
                  <a:pt x="3704623" y="2575080"/>
                  <a:pt x="3883942" y="2535866"/>
                </a:cubicBezTo>
                <a:cubicBezTo>
                  <a:pt x="3723173" y="2546561"/>
                  <a:pt x="3562404" y="2553691"/>
                  <a:pt x="3401634" y="2564386"/>
                </a:cubicBezTo>
                <a:cubicBezTo>
                  <a:pt x="3624237" y="2468133"/>
                  <a:pt x="3859208" y="2453874"/>
                  <a:pt x="4087994" y="2414660"/>
                </a:cubicBezTo>
                <a:cubicBezTo>
                  <a:pt x="4162197" y="2403966"/>
                  <a:pt x="4285864" y="2436049"/>
                  <a:pt x="4285864" y="2336233"/>
                </a:cubicBezTo>
                <a:cubicBezTo>
                  <a:pt x="4282774" y="2272064"/>
                  <a:pt x="4162197" y="2300584"/>
                  <a:pt x="4091088" y="2304149"/>
                </a:cubicBezTo>
                <a:cubicBezTo>
                  <a:pt x="3775732" y="2314843"/>
                  <a:pt x="3463469" y="2361187"/>
                  <a:pt x="3148114" y="2400401"/>
                </a:cubicBezTo>
                <a:cubicBezTo>
                  <a:pt x="3117196" y="2403966"/>
                  <a:pt x="3080097" y="2421790"/>
                  <a:pt x="3058455" y="2411095"/>
                </a:cubicBezTo>
                <a:cubicBezTo>
                  <a:pt x="2879135" y="2339797"/>
                  <a:pt x="2675082" y="2357622"/>
                  <a:pt x="2443203" y="2336233"/>
                </a:cubicBezTo>
                <a:cubicBezTo>
                  <a:pt x="2569963" y="2254241"/>
                  <a:pt x="2678173" y="2311278"/>
                  <a:pt x="2786383" y="2257805"/>
                </a:cubicBezTo>
                <a:cubicBezTo>
                  <a:pt x="2653440" y="2200766"/>
                  <a:pt x="2517405" y="2225722"/>
                  <a:pt x="2390644" y="2211461"/>
                </a:cubicBezTo>
                <a:cubicBezTo>
                  <a:pt x="2297893" y="2200766"/>
                  <a:pt x="1963988" y="2186507"/>
                  <a:pt x="1911429" y="2168683"/>
                </a:cubicBezTo>
                <a:cubicBezTo>
                  <a:pt x="1750660" y="2115209"/>
                  <a:pt x="1558974" y="2122339"/>
                  <a:pt x="1416755" y="2026087"/>
                </a:cubicBezTo>
                <a:cubicBezTo>
                  <a:pt x="1314728" y="1958354"/>
                  <a:pt x="1178693" y="2015393"/>
                  <a:pt x="1070483" y="1979743"/>
                </a:cubicBezTo>
                <a:cubicBezTo>
                  <a:pt x="1024107" y="1929835"/>
                  <a:pt x="1089033" y="1894186"/>
                  <a:pt x="1104491" y="1854972"/>
                </a:cubicBezTo>
                <a:cubicBezTo>
                  <a:pt x="1126133" y="1805064"/>
                  <a:pt x="1067391" y="1794370"/>
                  <a:pt x="1039566" y="1748026"/>
                </a:cubicBezTo>
                <a:cubicBezTo>
                  <a:pt x="1231252" y="1751591"/>
                  <a:pt x="1413663" y="1737331"/>
                  <a:pt x="1623900" y="1694553"/>
                </a:cubicBezTo>
                <a:cubicBezTo>
                  <a:pt x="1537332" y="1630384"/>
                  <a:pt x="1463130" y="1690987"/>
                  <a:pt x="1401296" y="1676728"/>
                </a:cubicBezTo>
                <a:cubicBezTo>
                  <a:pt x="1358012" y="1666033"/>
                  <a:pt x="1302362" y="1676728"/>
                  <a:pt x="1302362" y="1623255"/>
                </a:cubicBezTo>
                <a:cubicBezTo>
                  <a:pt x="1302362" y="1580476"/>
                  <a:pt x="1351829" y="1573345"/>
                  <a:pt x="1385838" y="1566216"/>
                </a:cubicBezTo>
                <a:cubicBezTo>
                  <a:pt x="1518781" y="1541262"/>
                  <a:pt x="1648633" y="1509178"/>
                  <a:pt x="1756843" y="1377277"/>
                </a:cubicBezTo>
                <a:cubicBezTo>
                  <a:pt x="1407480" y="1334499"/>
                  <a:pt x="1048840" y="1502049"/>
                  <a:pt x="721120" y="1387972"/>
                </a:cubicBezTo>
                <a:cubicBezTo>
                  <a:pt x="748945" y="1313109"/>
                  <a:pt x="813871" y="1327368"/>
                  <a:pt x="857154" y="1323803"/>
                </a:cubicBezTo>
                <a:cubicBezTo>
                  <a:pt x="1147775" y="1291720"/>
                  <a:pt x="2127849" y="903147"/>
                  <a:pt x="2285525" y="924536"/>
                </a:cubicBezTo>
                <a:cubicBezTo>
                  <a:pt x="2381369" y="935231"/>
                  <a:pt x="2480304" y="928101"/>
                  <a:pt x="2569963" y="874628"/>
                </a:cubicBezTo>
                <a:cubicBezTo>
                  <a:pt x="2678173" y="810460"/>
                  <a:pt x="1988721" y="945926"/>
                  <a:pt x="1803218" y="856803"/>
                </a:cubicBezTo>
                <a:cubicBezTo>
                  <a:pt x="1713559" y="814024"/>
                  <a:pt x="956090" y="689253"/>
                  <a:pt x="625276" y="682124"/>
                </a:cubicBezTo>
                <a:cubicBezTo>
                  <a:pt x="656194" y="614390"/>
                  <a:pt x="770587" y="617955"/>
                  <a:pt x="736578" y="521703"/>
                </a:cubicBezTo>
                <a:cubicBezTo>
                  <a:pt x="557259" y="514574"/>
                  <a:pt x="365573" y="575176"/>
                  <a:pt x="155336" y="550222"/>
                </a:cubicBezTo>
                <a:cubicBezTo>
                  <a:pt x="229537" y="464666"/>
                  <a:pt x="337746" y="471795"/>
                  <a:pt x="421223" y="425451"/>
                </a:cubicBezTo>
                <a:cubicBezTo>
                  <a:pt x="356297" y="361283"/>
                  <a:pt x="275913" y="400497"/>
                  <a:pt x="201712" y="404062"/>
                </a:cubicBezTo>
                <a:cubicBezTo>
                  <a:pt x="136786" y="407627"/>
                  <a:pt x="-27075" y="318505"/>
                  <a:pt x="3843" y="314939"/>
                </a:cubicBezTo>
                <a:cubicBezTo>
                  <a:pt x="282096" y="293551"/>
                  <a:pt x="551076" y="197299"/>
                  <a:pt x="829329" y="175909"/>
                </a:cubicBezTo>
                <a:cubicBezTo>
                  <a:pt x="922080" y="168779"/>
                  <a:pt x="1027200" y="175909"/>
                  <a:pt x="1045749" y="47572"/>
                </a:cubicBezTo>
                <a:cubicBezTo>
                  <a:pt x="1048840" y="11924"/>
                  <a:pt x="1039566" y="4795"/>
                  <a:pt x="1172509" y="11924"/>
                </a:cubicBezTo>
                <a:cubicBezTo>
                  <a:pt x="1198789" y="13707"/>
                  <a:pt x="1228933" y="14598"/>
                  <a:pt x="1257531" y="7914"/>
                </a:cubicBezTo>
                <a:close/>
              </a:path>
            </a:pathLst>
          </a:custGeom>
          <a:solidFill>
            <a:schemeClr val="bg2">
              <a:alpha val="5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25573D27-36BF-A3D9-ED7E-E9C96CE8D250}"/>
              </a:ext>
            </a:extLst>
          </p:cNvPr>
          <p:cNvSpPr>
            <a:spLocks noGrp="1"/>
          </p:cNvSpPr>
          <p:nvPr>
            <p:ph type="ctrTitle"/>
          </p:nvPr>
        </p:nvSpPr>
        <p:spPr>
          <a:xfrm>
            <a:off x="1524000" y="1834964"/>
            <a:ext cx="9144000" cy="2387600"/>
          </a:xfrm>
        </p:spPr>
        <p:txBody>
          <a:bodyPr vert="horz" lIns="91440" tIns="45720" rIns="91440" bIns="45720" rtlCol="0">
            <a:normAutofit/>
          </a:bodyPr>
          <a:lstStyle/>
          <a:p>
            <a:endParaRPr lang="en-US" sz="2100" dirty="0"/>
          </a:p>
        </p:txBody>
      </p:sp>
      <p:sp>
        <p:nvSpPr>
          <p:cNvPr id="3" name="Subtitle 2">
            <a:extLst>
              <a:ext uri="{FF2B5EF4-FFF2-40B4-BE49-F238E27FC236}">
                <a16:creationId xmlns:a16="http://schemas.microsoft.com/office/drawing/2014/main" id="{6E4C8B76-2F2C-66DA-FA52-2C6EED051307}"/>
              </a:ext>
            </a:extLst>
          </p:cNvPr>
          <p:cNvSpPr>
            <a:spLocks noGrp="1"/>
          </p:cNvSpPr>
          <p:nvPr>
            <p:ph type="subTitle" idx="1"/>
          </p:nvPr>
        </p:nvSpPr>
        <p:spPr>
          <a:xfrm>
            <a:off x="1310489" y="446474"/>
            <a:ext cx="9144000" cy="1655762"/>
          </a:xfrm>
        </p:spPr>
        <p:txBody>
          <a:bodyPr vert="horz" lIns="91440" tIns="45720" rIns="91440" bIns="45720" rtlCol="0">
            <a:normAutofit/>
          </a:bodyPr>
          <a:lstStyle/>
          <a:p>
            <a:r>
              <a:rPr lang="en-US" sz="4000" dirty="0"/>
              <a:t>Methods</a:t>
            </a:r>
          </a:p>
        </p:txBody>
      </p:sp>
      <p:pic>
        <p:nvPicPr>
          <p:cNvPr id="4" name="Picture 3" descr="A logo for university hospital&#10;&#10;Description automatically generated">
            <a:extLst>
              <a:ext uri="{FF2B5EF4-FFF2-40B4-BE49-F238E27FC236}">
                <a16:creationId xmlns:a16="http://schemas.microsoft.com/office/drawing/2014/main" id="{5A9BABA8-2387-7A4A-1C9E-DF77D728A0C6}"/>
              </a:ext>
            </a:extLst>
          </p:cNvPr>
          <p:cNvPicPr>
            <a:picLocks noChangeAspect="1"/>
          </p:cNvPicPr>
          <p:nvPr/>
        </p:nvPicPr>
        <p:blipFill>
          <a:blip r:embed="rId2"/>
          <a:stretch>
            <a:fillRect/>
          </a:stretch>
        </p:blipFill>
        <p:spPr>
          <a:xfrm>
            <a:off x="10454489" y="0"/>
            <a:ext cx="1737511" cy="707197"/>
          </a:xfrm>
          <a:prstGeom prst="rect">
            <a:avLst/>
          </a:prstGeom>
        </p:spPr>
      </p:pic>
      <p:pic>
        <p:nvPicPr>
          <p:cNvPr id="5" name="Picture 4" descr="Icon&#10;&#10;Description automatically generated">
            <a:extLst>
              <a:ext uri="{FF2B5EF4-FFF2-40B4-BE49-F238E27FC236}">
                <a16:creationId xmlns:a16="http://schemas.microsoft.com/office/drawing/2014/main" id="{B6134C03-1713-96AC-7F57-73E59A968783}"/>
              </a:ext>
            </a:extLst>
          </p:cNvPr>
          <p:cNvPicPr>
            <a:picLocks noChangeAspect="1"/>
          </p:cNvPicPr>
          <p:nvPr/>
        </p:nvPicPr>
        <p:blipFill>
          <a:blip r:embed="rId3"/>
          <a:stretch>
            <a:fillRect/>
          </a:stretch>
        </p:blipFill>
        <p:spPr>
          <a:xfrm>
            <a:off x="0" y="6032945"/>
            <a:ext cx="835152" cy="764243"/>
          </a:xfrm>
          <a:prstGeom prst="rect">
            <a:avLst/>
          </a:prstGeom>
        </p:spPr>
      </p:pic>
      <p:graphicFrame>
        <p:nvGraphicFramePr>
          <p:cNvPr id="6" name="Diagram 5">
            <a:extLst>
              <a:ext uri="{FF2B5EF4-FFF2-40B4-BE49-F238E27FC236}">
                <a16:creationId xmlns:a16="http://schemas.microsoft.com/office/drawing/2014/main" id="{C25A77C3-890C-3A6B-4919-199CE28B6289}"/>
              </a:ext>
            </a:extLst>
          </p:cNvPr>
          <p:cNvGraphicFramePr/>
          <p:nvPr>
            <p:extLst>
              <p:ext uri="{D42A27DB-BD31-4B8C-83A1-F6EECF244321}">
                <p14:modId xmlns:p14="http://schemas.microsoft.com/office/powerpoint/2010/main" val="881581017"/>
              </p:ext>
            </p:extLst>
          </p:nvPr>
        </p:nvGraphicFramePr>
        <p:xfrm>
          <a:off x="572492" y="1363851"/>
          <a:ext cx="9582889" cy="48266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013CB04C-3942-F96B-F6D9-BFFD157761B0}"/>
              </a:ext>
            </a:extLst>
          </p:cNvPr>
          <p:cNvSpPr txBox="1"/>
          <p:nvPr/>
        </p:nvSpPr>
        <p:spPr>
          <a:xfrm>
            <a:off x="10312177" y="1834963"/>
            <a:ext cx="1169551" cy="4119172"/>
          </a:xfrm>
          <a:prstGeom prst="rect">
            <a:avLst/>
          </a:prstGeom>
          <a:noFill/>
        </p:spPr>
        <p:txBody>
          <a:bodyPr vert="vert" wrap="square" rtlCol="0">
            <a:spAutoFit/>
          </a:bodyPr>
          <a:lstStyle/>
          <a:p>
            <a:pPr algn="ctr"/>
            <a:r>
              <a:rPr lang="en-US" sz="3200" b="1" dirty="0">
                <a:solidFill>
                  <a:schemeClr val="bg2">
                    <a:lumMod val="50000"/>
                  </a:schemeClr>
                </a:solidFill>
              </a:rPr>
              <a:t>Constant Re-evaluation and Improvement</a:t>
            </a:r>
          </a:p>
        </p:txBody>
      </p:sp>
    </p:spTree>
    <p:extLst>
      <p:ext uri="{BB962C8B-B14F-4D97-AF65-F5344CB8AC3E}">
        <p14:creationId xmlns:p14="http://schemas.microsoft.com/office/powerpoint/2010/main" val="4110589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04BC9E0-AA4B-5FC5-46B7-99F0BFDD2F5E}"/>
              </a:ext>
            </a:extLst>
          </p:cNvPr>
          <p:cNvPicPr>
            <a:picLocks noGrp="1" noChangeAspect="1"/>
          </p:cNvPicPr>
          <p:nvPr>
            <p:ph idx="1"/>
          </p:nvPr>
        </p:nvPicPr>
        <p:blipFill rotWithShape="1">
          <a:blip r:embed="rId3"/>
          <a:srcRect t="13303" b="2443"/>
          <a:stretch/>
        </p:blipFill>
        <p:spPr>
          <a:xfrm>
            <a:off x="20" y="1282"/>
            <a:ext cx="12191980" cy="6856718"/>
          </a:xfrm>
          <a:prstGeom prst="rect">
            <a:avLst/>
          </a:prstGeom>
        </p:spPr>
      </p:pic>
    </p:spTree>
    <p:extLst>
      <p:ext uri="{BB962C8B-B14F-4D97-AF65-F5344CB8AC3E}">
        <p14:creationId xmlns:p14="http://schemas.microsoft.com/office/powerpoint/2010/main" val="380571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699F2931-70EC-414E-8957-39CC893D90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0">
            <a:extLst>
              <a:ext uri="{FF2B5EF4-FFF2-40B4-BE49-F238E27FC236}">
                <a16:creationId xmlns:a16="http://schemas.microsoft.com/office/drawing/2014/main" id="{78FFBE11-4B3E-48D7-94D4-2EC8CC9FE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79720"/>
            <a:ext cx="12192000" cy="3378280"/>
          </a:xfrm>
          <a:custGeom>
            <a:avLst/>
            <a:gdLst>
              <a:gd name="connsiteX0" fmla="*/ 0 w 12192000"/>
              <a:gd name="connsiteY0" fmla="*/ 0 h 3378280"/>
              <a:gd name="connsiteX1" fmla="*/ 13973 w 12192000"/>
              <a:gd name="connsiteY1" fmla="*/ 3431 h 3378280"/>
              <a:gd name="connsiteX2" fmla="*/ 86774 w 12192000"/>
              <a:gd name="connsiteY2" fmla="*/ 43536 h 3378280"/>
              <a:gd name="connsiteX3" fmla="*/ 229780 w 12192000"/>
              <a:gd name="connsiteY3" fmla="*/ 145557 h 3378280"/>
              <a:gd name="connsiteX4" fmla="*/ 302639 w 12192000"/>
              <a:gd name="connsiteY4" fmla="*/ 203425 h 3378280"/>
              <a:gd name="connsiteX5" fmla="*/ 348081 w 12192000"/>
              <a:gd name="connsiteY5" fmla="*/ 187174 h 3378280"/>
              <a:gd name="connsiteX6" fmla="*/ 436950 w 12192000"/>
              <a:gd name="connsiteY6" fmla="*/ 184066 h 3378280"/>
              <a:gd name="connsiteX7" fmla="*/ 501693 w 12192000"/>
              <a:gd name="connsiteY7" fmla="*/ 233225 h 3378280"/>
              <a:gd name="connsiteX8" fmla="*/ 557201 w 12192000"/>
              <a:gd name="connsiteY8" fmla="*/ 312390 h 3378280"/>
              <a:gd name="connsiteX9" fmla="*/ 617648 w 12192000"/>
              <a:gd name="connsiteY9" fmla="*/ 333897 h 3378280"/>
              <a:gd name="connsiteX10" fmla="*/ 692332 w 12192000"/>
              <a:gd name="connsiteY10" fmla="*/ 386327 h 3378280"/>
              <a:gd name="connsiteX11" fmla="*/ 802009 w 12192000"/>
              <a:gd name="connsiteY11" fmla="*/ 419027 h 3378280"/>
              <a:gd name="connsiteX12" fmla="*/ 914003 w 12192000"/>
              <a:gd name="connsiteY12" fmla="*/ 475419 h 3378280"/>
              <a:gd name="connsiteX13" fmla="*/ 938561 w 12192000"/>
              <a:gd name="connsiteY13" fmla="*/ 472887 h 3378280"/>
              <a:gd name="connsiteX14" fmla="*/ 1035683 w 12192000"/>
              <a:gd name="connsiteY14" fmla="*/ 486697 h 3378280"/>
              <a:gd name="connsiteX15" fmla="*/ 1035757 w 12192000"/>
              <a:gd name="connsiteY15" fmla="*/ 486731 h 3378280"/>
              <a:gd name="connsiteX16" fmla="*/ 1074336 w 12192000"/>
              <a:gd name="connsiteY16" fmla="*/ 494465 h 3378280"/>
              <a:gd name="connsiteX17" fmla="*/ 1285084 w 12192000"/>
              <a:gd name="connsiteY17" fmla="*/ 589112 h 3378280"/>
              <a:gd name="connsiteX18" fmla="*/ 1409116 w 12192000"/>
              <a:gd name="connsiteY18" fmla="*/ 656332 h 3378280"/>
              <a:gd name="connsiteX19" fmla="*/ 1533725 w 12192000"/>
              <a:gd name="connsiteY19" fmla="*/ 699179 h 3378280"/>
              <a:gd name="connsiteX20" fmla="*/ 1636242 w 12192000"/>
              <a:gd name="connsiteY20" fmla="*/ 741533 h 3378280"/>
              <a:gd name="connsiteX21" fmla="*/ 1704848 w 12192000"/>
              <a:gd name="connsiteY21" fmla="*/ 770749 h 3378280"/>
              <a:gd name="connsiteX22" fmla="*/ 1718292 w 12192000"/>
              <a:gd name="connsiteY22" fmla="*/ 781051 h 3378280"/>
              <a:gd name="connsiteX23" fmla="*/ 1720835 w 12192000"/>
              <a:gd name="connsiteY23" fmla="*/ 781117 h 3378280"/>
              <a:gd name="connsiteX24" fmla="*/ 1753341 w 12192000"/>
              <a:gd name="connsiteY24" fmla="*/ 800301 h 3378280"/>
              <a:gd name="connsiteX25" fmla="*/ 1775454 w 12192000"/>
              <a:gd name="connsiteY25" fmla="*/ 815182 h 3378280"/>
              <a:gd name="connsiteX26" fmla="*/ 1781011 w 12192000"/>
              <a:gd name="connsiteY26" fmla="*/ 816068 h 3378280"/>
              <a:gd name="connsiteX27" fmla="*/ 1817738 w 12192000"/>
              <a:gd name="connsiteY27" fmla="*/ 834926 h 3378280"/>
              <a:gd name="connsiteX28" fmla="*/ 1830702 w 12192000"/>
              <a:gd name="connsiteY28" fmla="*/ 836485 h 3378280"/>
              <a:gd name="connsiteX29" fmla="*/ 1853950 w 12192000"/>
              <a:gd name="connsiteY29" fmla="*/ 841519 h 3378280"/>
              <a:gd name="connsiteX30" fmla="*/ 1915890 w 12192000"/>
              <a:gd name="connsiteY30" fmla="*/ 841983 h 3378280"/>
              <a:gd name="connsiteX31" fmla="*/ 1960900 w 12192000"/>
              <a:gd name="connsiteY31" fmla="*/ 865789 h 3378280"/>
              <a:gd name="connsiteX32" fmla="*/ 1961217 w 12192000"/>
              <a:gd name="connsiteY32" fmla="*/ 865662 h 3378280"/>
              <a:gd name="connsiteX33" fmla="*/ 1969825 w 12192000"/>
              <a:gd name="connsiteY33" fmla="*/ 869049 h 3378280"/>
              <a:gd name="connsiteX34" fmla="*/ 1975234 w 12192000"/>
              <a:gd name="connsiteY34" fmla="*/ 872329 h 3378280"/>
              <a:gd name="connsiteX35" fmla="*/ 1990485 w 12192000"/>
              <a:gd name="connsiteY35" fmla="*/ 879288 h 3378280"/>
              <a:gd name="connsiteX36" fmla="*/ 1996793 w 12192000"/>
              <a:gd name="connsiteY36" fmla="*/ 880361 h 3378280"/>
              <a:gd name="connsiteX37" fmla="*/ 2055091 w 12192000"/>
              <a:gd name="connsiteY37" fmla="*/ 872818 h 3378280"/>
              <a:gd name="connsiteX38" fmla="*/ 2165143 w 12192000"/>
              <a:gd name="connsiteY38" fmla="*/ 892293 h 3378280"/>
              <a:gd name="connsiteX39" fmla="*/ 2274196 w 12192000"/>
              <a:gd name="connsiteY39" fmla="*/ 914768 h 3378280"/>
              <a:gd name="connsiteX40" fmla="*/ 2383986 w 12192000"/>
              <a:gd name="connsiteY40" fmla="*/ 934891 h 3378280"/>
              <a:gd name="connsiteX41" fmla="*/ 2420278 w 12192000"/>
              <a:gd name="connsiteY41" fmla="*/ 933890 h 3378280"/>
              <a:gd name="connsiteX42" fmla="*/ 2426203 w 12192000"/>
              <a:gd name="connsiteY42" fmla="*/ 933891 h 3378280"/>
              <a:gd name="connsiteX43" fmla="*/ 2448674 w 12192000"/>
              <a:gd name="connsiteY43" fmla="*/ 941056 h 3378280"/>
              <a:gd name="connsiteX44" fmla="*/ 2457640 w 12192000"/>
              <a:gd name="connsiteY44" fmla="*/ 943105 h 3378280"/>
              <a:gd name="connsiteX45" fmla="*/ 2457852 w 12192000"/>
              <a:gd name="connsiteY45" fmla="*/ 942912 h 3378280"/>
              <a:gd name="connsiteX46" fmla="*/ 2466265 w 12192000"/>
              <a:gd name="connsiteY46" fmla="*/ 945310 h 3378280"/>
              <a:gd name="connsiteX47" fmla="*/ 2507496 w 12192000"/>
              <a:gd name="connsiteY47" fmla="*/ 960111 h 3378280"/>
              <a:gd name="connsiteX48" fmla="*/ 2561127 w 12192000"/>
              <a:gd name="connsiteY48" fmla="*/ 949411 h 3378280"/>
              <a:gd name="connsiteX49" fmla="*/ 2583467 w 12192000"/>
              <a:gd name="connsiteY49" fmla="*/ 950570 h 3378280"/>
              <a:gd name="connsiteX50" fmla="*/ 2595361 w 12192000"/>
              <a:gd name="connsiteY50" fmla="*/ 949884 h 3378280"/>
              <a:gd name="connsiteX51" fmla="*/ 2596075 w 12192000"/>
              <a:gd name="connsiteY51" fmla="*/ 949000 h 3378280"/>
              <a:gd name="connsiteX52" fmla="*/ 2666638 w 12192000"/>
              <a:gd name="connsiteY52" fmla="*/ 975095 h 3378280"/>
              <a:gd name="connsiteX53" fmla="*/ 2703393 w 12192000"/>
              <a:gd name="connsiteY53" fmla="*/ 989635 h 3378280"/>
              <a:gd name="connsiteX54" fmla="*/ 2705616 w 12192000"/>
              <a:gd name="connsiteY54" fmla="*/ 989244 h 3378280"/>
              <a:gd name="connsiteX55" fmla="*/ 2721898 w 12192000"/>
              <a:gd name="connsiteY55" fmla="*/ 997777 h 3378280"/>
              <a:gd name="connsiteX56" fmla="*/ 2735669 w 12192000"/>
              <a:gd name="connsiteY56" fmla="*/ 1009612 h 3378280"/>
              <a:gd name="connsiteX57" fmla="*/ 2857526 w 12192000"/>
              <a:gd name="connsiteY57" fmla="*/ 1030627 h 3378280"/>
              <a:gd name="connsiteX58" fmla="*/ 3021918 w 12192000"/>
              <a:gd name="connsiteY58" fmla="*/ 1088093 h 3378280"/>
              <a:gd name="connsiteX59" fmla="*/ 3155458 w 12192000"/>
              <a:gd name="connsiteY59" fmla="*/ 1121618 h 3378280"/>
              <a:gd name="connsiteX60" fmla="*/ 3328229 w 12192000"/>
              <a:gd name="connsiteY60" fmla="*/ 1155903 h 3378280"/>
              <a:gd name="connsiteX61" fmla="*/ 3448440 w 12192000"/>
              <a:gd name="connsiteY61" fmla="*/ 1184343 h 3378280"/>
              <a:gd name="connsiteX62" fmla="*/ 3499287 w 12192000"/>
              <a:gd name="connsiteY62" fmla="*/ 1209472 h 3378280"/>
              <a:gd name="connsiteX63" fmla="*/ 3520027 w 12192000"/>
              <a:gd name="connsiteY63" fmla="*/ 1207338 h 3378280"/>
              <a:gd name="connsiteX64" fmla="*/ 3523594 w 12192000"/>
              <a:gd name="connsiteY64" fmla="*/ 1206755 h 3378280"/>
              <a:gd name="connsiteX65" fmla="*/ 3538013 w 12192000"/>
              <a:gd name="connsiteY65" fmla="*/ 1209066 h 3378280"/>
              <a:gd name="connsiteX66" fmla="*/ 3541918 w 12192000"/>
              <a:gd name="connsiteY66" fmla="*/ 1203922 h 3378280"/>
              <a:gd name="connsiteX67" fmla="*/ 3590082 w 12192000"/>
              <a:gd name="connsiteY67" fmla="*/ 1209115 h 3378280"/>
              <a:gd name="connsiteX68" fmla="*/ 3716445 w 12192000"/>
              <a:gd name="connsiteY68" fmla="*/ 1243431 h 3378280"/>
              <a:gd name="connsiteX69" fmla="*/ 3792028 w 12192000"/>
              <a:gd name="connsiteY69" fmla="*/ 1260288 h 3378280"/>
              <a:gd name="connsiteX70" fmla="*/ 3820707 w 12192000"/>
              <a:gd name="connsiteY70" fmla="*/ 1260924 h 3378280"/>
              <a:gd name="connsiteX71" fmla="*/ 3860784 w 12192000"/>
              <a:gd name="connsiteY71" fmla="*/ 1265692 h 3378280"/>
              <a:gd name="connsiteX72" fmla="*/ 3997310 w 12192000"/>
              <a:gd name="connsiteY72" fmla="*/ 1281176 h 3378280"/>
              <a:gd name="connsiteX73" fmla="*/ 4040665 w 12192000"/>
              <a:gd name="connsiteY73" fmla="*/ 1291934 h 3378280"/>
              <a:gd name="connsiteX74" fmla="*/ 4046831 w 12192000"/>
              <a:gd name="connsiteY74" fmla="*/ 1293910 h 3378280"/>
              <a:gd name="connsiteX75" fmla="*/ 4095847 w 12192000"/>
              <a:gd name="connsiteY75" fmla="*/ 1316851 h 3378280"/>
              <a:gd name="connsiteX76" fmla="*/ 4101945 w 12192000"/>
              <a:gd name="connsiteY76" fmla="*/ 1313869 h 3378280"/>
              <a:gd name="connsiteX77" fmla="*/ 4119420 w 12192000"/>
              <a:gd name="connsiteY77" fmla="*/ 1313965 h 3378280"/>
              <a:gd name="connsiteX78" fmla="*/ 4131728 w 12192000"/>
              <a:gd name="connsiteY78" fmla="*/ 1322978 h 3378280"/>
              <a:gd name="connsiteX79" fmla="*/ 4193827 w 12192000"/>
              <a:gd name="connsiteY79" fmla="*/ 1350222 h 3378280"/>
              <a:gd name="connsiteX80" fmla="*/ 4286157 w 12192000"/>
              <a:gd name="connsiteY80" fmla="*/ 1385101 h 3378280"/>
              <a:gd name="connsiteX81" fmla="*/ 4298907 w 12192000"/>
              <a:gd name="connsiteY81" fmla="*/ 1394396 h 3378280"/>
              <a:gd name="connsiteX82" fmla="*/ 4323224 w 12192000"/>
              <a:gd name="connsiteY82" fmla="*/ 1403133 h 3378280"/>
              <a:gd name="connsiteX83" fmla="*/ 4404439 w 12192000"/>
              <a:gd name="connsiteY83" fmla="*/ 1417252 h 3378280"/>
              <a:gd name="connsiteX84" fmla="*/ 4423989 w 12192000"/>
              <a:gd name="connsiteY84" fmla="*/ 1410448 h 3378280"/>
              <a:gd name="connsiteX85" fmla="*/ 4427300 w 12192000"/>
              <a:gd name="connsiteY85" fmla="*/ 1409068 h 3378280"/>
              <a:gd name="connsiteX86" fmla="*/ 4441847 w 12192000"/>
              <a:gd name="connsiteY86" fmla="*/ 1408029 h 3378280"/>
              <a:gd name="connsiteX87" fmla="*/ 4444331 w 12192000"/>
              <a:gd name="connsiteY87" fmla="*/ 1402133 h 3378280"/>
              <a:gd name="connsiteX88" fmla="*/ 4492293 w 12192000"/>
              <a:gd name="connsiteY88" fmla="*/ 1396205 h 3378280"/>
              <a:gd name="connsiteX89" fmla="*/ 4623335 w 12192000"/>
              <a:gd name="connsiteY89" fmla="*/ 1400793 h 3378280"/>
              <a:gd name="connsiteX90" fmla="*/ 4700790 w 12192000"/>
              <a:gd name="connsiteY90" fmla="*/ 1399970 h 3378280"/>
              <a:gd name="connsiteX91" fmla="*/ 4728732 w 12192000"/>
              <a:gd name="connsiteY91" fmla="*/ 1394050 h 3378280"/>
              <a:gd name="connsiteX92" fmla="*/ 4768749 w 12192000"/>
              <a:gd name="connsiteY92" fmla="*/ 1389553 h 3378280"/>
              <a:gd name="connsiteX93" fmla="*/ 4838227 w 12192000"/>
              <a:gd name="connsiteY93" fmla="*/ 1377273 h 3378280"/>
              <a:gd name="connsiteX94" fmla="*/ 4904889 w 12192000"/>
              <a:gd name="connsiteY94" fmla="*/ 1373499 h 3378280"/>
              <a:gd name="connsiteX95" fmla="*/ 4949597 w 12192000"/>
              <a:gd name="connsiteY95" fmla="*/ 1374085 h 3378280"/>
              <a:gd name="connsiteX96" fmla="*/ 4956064 w 12192000"/>
              <a:gd name="connsiteY96" fmla="*/ 1374603 h 3378280"/>
              <a:gd name="connsiteX97" fmla="*/ 5009322 w 12192000"/>
              <a:gd name="connsiteY97" fmla="*/ 1385751 h 3378280"/>
              <a:gd name="connsiteX98" fmla="*/ 5014476 w 12192000"/>
              <a:gd name="connsiteY98" fmla="*/ 1381460 h 3378280"/>
              <a:gd name="connsiteX99" fmla="*/ 5031428 w 12192000"/>
              <a:gd name="connsiteY99" fmla="*/ 1377570 h 3378280"/>
              <a:gd name="connsiteX100" fmla="*/ 5045619 w 12192000"/>
              <a:gd name="connsiteY100" fmla="*/ 1383532 h 3378280"/>
              <a:gd name="connsiteX101" fmla="*/ 5112635 w 12192000"/>
              <a:gd name="connsiteY101" fmla="*/ 1395891 h 3378280"/>
              <a:gd name="connsiteX102" fmla="*/ 5210851 w 12192000"/>
              <a:gd name="connsiteY102" fmla="*/ 1408784 h 3378280"/>
              <a:gd name="connsiteX103" fmla="*/ 5225543 w 12192000"/>
              <a:gd name="connsiteY103" fmla="*/ 1414923 h 3378280"/>
              <a:gd name="connsiteX104" fmla="*/ 5321696 w 12192000"/>
              <a:gd name="connsiteY104" fmla="*/ 1432414 h 3378280"/>
              <a:gd name="connsiteX105" fmla="*/ 5372327 w 12192000"/>
              <a:gd name="connsiteY105" fmla="*/ 1436597 h 3378280"/>
              <a:gd name="connsiteX106" fmla="*/ 5378149 w 12192000"/>
              <a:gd name="connsiteY106" fmla="*/ 1431785 h 3378280"/>
              <a:gd name="connsiteX107" fmla="*/ 5393069 w 12192000"/>
              <a:gd name="connsiteY107" fmla="*/ 1433737 h 3378280"/>
              <a:gd name="connsiteX108" fmla="*/ 5527621 w 12192000"/>
              <a:gd name="connsiteY108" fmla="*/ 1458786 h 3378280"/>
              <a:gd name="connsiteX109" fmla="*/ 5680585 w 12192000"/>
              <a:gd name="connsiteY109" fmla="*/ 1498233 h 3378280"/>
              <a:gd name="connsiteX110" fmla="*/ 5783795 w 12192000"/>
              <a:gd name="connsiteY110" fmla="*/ 1499932 h 3378280"/>
              <a:gd name="connsiteX111" fmla="*/ 6016525 w 12192000"/>
              <a:gd name="connsiteY111" fmla="*/ 1577292 h 3378280"/>
              <a:gd name="connsiteX112" fmla="*/ 6186598 w 12192000"/>
              <a:gd name="connsiteY112" fmla="*/ 1606065 h 3378280"/>
              <a:gd name="connsiteX113" fmla="*/ 6197872 w 12192000"/>
              <a:gd name="connsiteY113" fmla="*/ 1616845 h 3378280"/>
              <a:gd name="connsiteX114" fmla="*/ 6212885 w 12192000"/>
              <a:gd name="connsiteY114" fmla="*/ 1624535 h 3378280"/>
              <a:gd name="connsiteX115" fmla="*/ 6319240 w 12192000"/>
              <a:gd name="connsiteY115" fmla="*/ 1660375 h 3378280"/>
              <a:gd name="connsiteX116" fmla="*/ 6333397 w 12192000"/>
              <a:gd name="connsiteY116" fmla="*/ 1658763 h 3378280"/>
              <a:gd name="connsiteX117" fmla="*/ 6357266 w 12192000"/>
              <a:gd name="connsiteY117" fmla="*/ 1659543 h 3378280"/>
              <a:gd name="connsiteX118" fmla="*/ 6418740 w 12192000"/>
              <a:gd name="connsiteY118" fmla="*/ 1648944 h 3378280"/>
              <a:gd name="connsiteX119" fmla="*/ 6458877 w 12192000"/>
              <a:gd name="connsiteY119" fmla="*/ 1662117 h 3378280"/>
              <a:gd name="connsiteX120" fmla="*/ 6467254 w 12192000"/>
              <a:gd name="connsiteY120" fmla="*/ 1664227 h 3378280"/>
              <a:gd name="connsiteX121" fmla="*/ 6467545 w 12192000"/>
              <a:gd name="connsiteY121" fmla="*/ 1664046 h 3378280"/>
              <a:gd name="connsiteX122" fmla="*/ 6476635 w 12192000"/>
              <a:gd name="connsiteY122" fmla="*/ 1665826 h 3378280"/>
              <a:gd name="connsiteX123" fmla="*/ 6482535 w 12192000"/>
              <a:gd name="connsiteY123" fmla="*/ 1668074 h 3378280"/>
              <a:gd name="connsiteX124" fmla="*/ 6498791 w 12192000"/>
              <a:gd name="connsiteY124" fmla="*/ 1672167 h 3378280"/>
              <a:gd name="connsiteX125" fmla="*/ 6505220 w 12192000"/>
              <a:gd name="connsiteY125" fmla="*/ 1672092 h 3378280"/>
              <a:gd name="connsiteX126" fmla="*/ 6508969 w 12192000"/>
              <a:gd name="connsiteY126" fmla="*/ 1669922 h 3378280"/>
              <a:gd name="connsiteX127" fmla="*/ 6544886 w 12192000"/>
              <a:gd name="connsiteY127" fmla="*/ 1670695 h 3378280"/>
              <a:gd name="connsiteX128" fmla="*/ 6617859 w 12192000"/>
              <a:gd name="connsiteY128" fmla="*/ 1679453 h 3378280"/>
              <a:gd name="connsiteX129" fmla="*/ 6657726 w 12192000"/>
              <a:gd name="connsiteY129" fmla="*/ 1687906 h 3378280"/>
              <a:gd name="connsiteX130" fmla="*/ 6769041 w 12192000"/>
              <a:gd name="connsiteY130" fmla="*/ 1707304 h 3378280"/>
              <a:gd name="connsiteX131" fmla="*/ 6882368 w 12192000"/>
              <a:gd name="connsiteY131" fmla="*/ 1723914 h 3378280"/>
              <a:gd name="connsiteX132" fmla="*/ 6968822 w 12192000"/>
              <a:gd name="connsiteY132" fmla="*/ 1723334 h 3378280"/>
              <a:gd name="connsiteX133" fmla="*/ 6973672 w 12192000"/>
              <a:gd name="connsiteY133" fmla="*/ 1726298 h 3378280"/>
              <a:gd name="connsiteX134" fmla="*/ 6981961 w 12192000"/>
              <a:gd name="connsiteY134" fmla="*/ 1729324 h 3378280"/>
              <a:gd name="connsiteX135" fmla="*/ 6982342 w 12192000"/>
              <a:gd name="connsiteY135" fmla="*/ 1729201 h 3378280"/>
              <a:gd name="connsiteX136" fmla="*/ 6989757 w 12192000"/>
              <a:gd name="connsiteY136" fmla="*/ 1732420 h 3378280"/>
              <a:gd name="connsiteX137" fmla="*/ 7023794 w 12192000"/>
              <a:gd name="connsiteY137" fmla="*/ 1750660 h 3378280"/>
              <a:gd name="connsiteX138" fmla="*/ 7090828 w 12192000"/>
              <a:gd name="connsiteY138" fmla="*/ 1750287 h 3378280"/>
              <a:gd name="connsiteX139" fmla="*/ 7114479 w 12192000"/>
              <a:gd name="connsiteY139" fmla="*/ 1754649 h 3378280"/>
              <a:gd name="connsiteX140" fmla="*/ 7162053 w 12192000"/>
              <a:gd name="connsiteY140" fmla="*/ 1772908 h 3378280"/>
              <a:gd name="connsiteX141" fmla="*/ 7167808 w 12192000"/>
              <a:gd name="connsiteY141" fmla="*/ 1773656 h 3378280"/>
              <a:gd name="connsiteX142" fmla="*/ 7187185 w 12192000"/>
              <a:gd name="connsiteY142" fmla="*/ 1787148 h 3378280"/>
              <a:gd name="connsiteX143" fmla="*/ 7216505 w 12192000"/>
              <a:gd name="connsiteY143" fmla="*/ 1804489 h 3378280"/>
              <a:gd name="connsiteX144" fmla="*/ 7219246 w 12192000"/>
              <a:gd name="connsiteY144" fmla="*/ 1804514 h 3378280"/>
              <a:gd name="connsiteX145" fmla="*/ 7230639 w 12192000"/>
              <a:gd name="connsiteY145" fmla="*/ 1813879 h 3378280"/>
              <a:gd name="connsiteX146" fmla="*/ 7236776 w 12192000"/>
              <a:gd name="connsiteY146" fmla="*/ 1825514 h 3378280"/>
              <a:gd name="connsiteX147" fmla="*/ 7394082 w 12192000"/>
              <a:gd name="connsiteY147" fmla="*/ 1877925 h 3378280"/>
              <a:gd name="connsiteX148" fmla="*/ 7505820 w 12192000"/>
              <a:gd name="connsiteY148" fmla="*/ 1933859 h 3378280"/>
              <a:gd name="connsiteX149" fmla="*/ 7572147 w 12192000"/>
              <a:gd name="connsiteY149" fmla="*/ 2003817 h 3378280"/>
              <a:gd name="connsiteX150" fmla="*/ 7828975 w 12192000"/>
              <a:gd name="connsiteY150" fmla="*/ 2061508 h 3378280"/>
              <a:gd name="connsiteX151" fmla="*/ 7886804 w 12192000"/>
              <a:gd name="connsiteY151" fmla="*/ 2075509 h 3378280"/>
              <a:gd name="connsiteX152" fmla="*/ 7923558 w 12192000"/>
              <a:gd name="connsiteY152" fmla="*/ 2103529 h 3378280"/>
              <a:gd name="connsiteX153" fmla="*/ 7947954 w 12192000"/>
              <a:gd name="connsiteY153" fmla="*/ 2104996 h 3378280"/>
              <a:gd name="connsiteX154" fmla="*/ 7952318 w 12192000"/>
              <a:gd name="connsiteY154" fmla="*/ 2105077 h 3378280"/>
              <a:gd name="connsiteX155" fmla="*/ 7966398 w 12192000"/>
              <a:gd name="connsiteY155" fmla="*/ 2109147 h 3378280"/>
              <a:gd name="connsiteX156" fmla="*/ 7974591 w 12192000"/>
              <a:gd name="connsiteY156" fmla="*/ 2105612 h 3378280"/>
              <a:gd name="connsiteX157" fmla="*/ 7998806 w 12192000"/>
              <a:gd name="connsiteY157" fmla="*/ 2108382 h 3378280"/>
              <a:gd name="connsiteX158" fmla="*/ 8023544 w 12192000"/>
              <a:gd name="connsiteY158" fmla="*/ 2117183 h 3378280"/>
              <a:gd name="connsiteX159" fmla="*/ 8136247 w 12192000"/>
              <a:gd name="connsiteY159" fmla="*/ 2164190 h 3378280"/>
              <a:gd name="connsiteX160" fmla="*/ 8206445 w 12192000"/>
              <a:gd name="connsiteY160" fmla="*/ 2189356 h 3378280"/>
              <a:gd name="connsiteX161" fmla="*/ 8237464 w 12192000"/>
              <a:gd name="connsiteY161" fmla="*/ 2194272 h 3378280"/>
              <a:gd name="connsiteX162" fmla="*/ 8277853 w 12192000"/>
              <a:gd name="connsiteY162" fmla="*/ 2204259 h 3378280"/>
              <a:gd name="connsiteX163" fmla="*/ 8352501 w 12192000"/>
              <a:gd name="connsiteY163" fmla="*/ 2218290 h 3378280"/>
              <a:gd name="connsiteX164" fmla="*/ 8446938 w 12192000"/>
              <a:gd name="connsiteY164" fmla="*/ 2243393 h 3378280"/>
              <a:gd name="connsiteX165" fmla="*/ 8497138 w 12192000"/>
              <a:gd name="connsiteY165" fmla="*/ 2281506 h 3378280"/>
              <a:gd name="connsiteX166" fmla="*/ 8506096 w 12192000"/>
              <a:gd name="connsiteY166" fmla="*/ 2280042 h 3378280"/>
              <a:gd name="connsiteX167" fmla="*/ 8549806 w 12192000"/>
              <a:gd name="connsiteY167" fmla="*/ 2296675 h 3378280"/>
              <a:gd name="connsiteX168" fmla="*/ 8680256 w 12192000"/>
              <a:gd name="connsiteY168" fmla="*/ 2378758 h 3378280"/>
              <a:gd name="connsiteX169" fmla="*/ 8766301 w 12192000"/>
              <a:gd name="connsiteY169" fmla="*/ 2410605 h 3378280"/>
              <a:gd name="connsiteX170" fmla="*/ 8800492 w 12192000"/>
              <a:gd name="connsiteY170" fmla="*/ 2418067 h 3378280"/>
              <a:gd name="connsiteX171" fmla="*/ 8857555 w 12192000"/>
              <a:gd name="connsiteY171" fmla="*/ 2430810 h 3378280"/>
              <a:gd name="connsiteX172" fmla="*/ 8951967 w 12192000"/>
              <a:gd name="connsiteY172" fmla="*/ 2460856 h 3378280"/>
              <a:gd name="connsiteX173" fmla="*/ 9002970 w 12192000"/>
              <a:gd name="connsiteY173" fmla="*/ 2472291 h 3378280"/>
              <a:gd name="connsiteX174" fmla="*/ 9081613 w 12192000"/>
              <a:gd name="connsiteY174" fmla="*/ 2488296 h 3378280"/>
              <a:gd name="connsiteX175" fmla="*/ 9091561 w 12192000"/>
              <a:gd name="connsiteY175" fmla="*/ 2494386 h 3378280"/>
              <a:gd name="connsiteX176" fmla="*/ 9140625 w 12192000"/>
              <a:gd name="connsiteY176" fmla="*/ 2486779 h 3378280"/>
              <a:gd name="connsiteX177" fmla="*/ 9271105 w 12192000"/>
              <a:gd name="connsiteY177" fmla="*/ 2511730 h 3378280"/>
              <a:gd name="connsiteX178" fmla="*/ 9295023 w 12192000"/>
              <a:gd name="connsiteY178" fmla="*/ 2512830 h 3378280"/>
              <a:gd name="connsiteX179" fmla="*/ 9321673 w 12192000"/>
              <a:gd name="connsiteY179" fmla="*/ 2524119 h 3378280"/>
              <a:gd name="connsiteX180" fmla="*/ 9378975 w 12192000"/>
              <a:gd name="connsiteY180" fmla="*/ 2543803 h 3378280"/>
              <a:gd name="connsiteX181" fmla="*/ 9414193 w 12192000"/>
              <a:gd name="connsiteY181" fmla="*/ 2562927 h 3378280"/>
              <a:gd name="connsiteX182" fmla="*/ 9426009 w 12192000"/>
              <a:gd name="connsiteY182" fmla="*/ 2558847 h 3378280"/>
              <a:gd name="connsiteX183" fmla="*/ 9450634 w 12192000"/>
              <a:gd name="connsiteY183" fmla="*/ 2560685 h 3378280"/>
              <a:gd name="connsiteX184" fmla="*/ 9549097 w 12192000"/>
              <a:gd name="connsiteY184" fmla="*/ 2585168 h 3378280"/>
              <a:gd name="connsiteX185" fmla="*/ 9567633 w 12192000"/>
              <a:gd name="connsiteY185" fmla="*/ 2587105 h 3378280"/>
              <a:gd name="connsiteX186" fmla="*/ 9586878 w 12192000"/>
              <a:gd name="connsiteY186" fmla="*/ 2596659 h 3378280"/>
              <a:gd name="connsiteX187" fmla="*/ 9589974 w 12192000"/>
              <a:gd name="connsiteY187" fmla="*/ 2598235 h 3378280"/>
              <a:gd name="connsiteX188" fmla="*/ 9590570 w 12192000"/>
              <a:gd name="connsiteY188" fmla="*/ 2598249 h 3378280"/>
              <a:gd name="connsiteX189" fmla="*/ 9591896 w 12192000"/>
              <a:gd name="connsiteY189" fmla="*/ 2599214 h 3378280"/>
              <a:gd name="connsiteX190" fmla="*/ 9604535 w 12192000"/>
              <a:gd name="connsiteY190" fmla="*/ 2605654 h 3378280"/>
              <a:gd name="connsiteX191" fmla="*/ 9610554 w 12192000"/>
              <a:gd name="connsiteY191" fmla="*/ 2606189 h 3378280"/>
              <a:gd name="connsiteX192" fmla="*/ 9690072 w 12192000"/>
              <a:gd name="connsiteY192" fmla="*/ 2638745 h 3378280"/>
              <a:gd name="connsiteX193" fmla="*/ 9726964 w 12192000"/>
              <a:gd name="connsiteY193" fmla="*/ 2653728 h 3378280"/>
              <a:gd name="connsiteX194" fmla="*/ 9738036 w 12192000"/>
              <a:gd name="connsiteY194" fmla="*/ 2654794 h 3378280"/>
              <a:gd name="connsiteX195" fmla="*/ 9774202 w 12192000"/>
              <a:gd name="connsiteY195" fmla="*/ 2671509 h 3378280"/>
              <a:gd name="connsiteX196" fmla="*/ 9793246 w 12192000"/>
              <a:gd name="connsiteY196" fmla="*/ 2675245 h 3378280"/>
              <a:gd name="connsiteX197" fmla="*/ 9890301 w 12192000"/>
              <a:gd name="connsiteY197" fmla="*/ 2700274 h 3378280"/>
              <a:gd name="connsiteX198" fmla="*/ 9915070 w 12192000"/>
              <a:gd name="connsiteY198" fmla="*/ 2699250 h 3378280"/>
              <a:gd name="connsiteX199" fmla="*/ 9976517 w 12192000"/>
              <a:gd name="connsiteY199" fmla="*/ 2732899 h 3378280"/>
              <a:gd name="connsiteX200" fmla="*/ 9990168 w 12192000"/>
              <a:gd name="connsiteY200" fmla="*/ 2737877 h 3378280"/>
              <a:gd name="connsiteX201" fmla="*/ 9995041 w 12192000"/>
              <a:gd name="connsiteY201" fmla="*/ 2741223 h 3378280"/>
              <a:gd name="connsiteX202" fmla="*/ 10012636 w 12192000"/>
              <a:gd name="connsiteY202" fmla="*/ 2729876 h 3378280"/>
              <a:gd name="connsiteX203" fmla="*/ 10044280 w 12192000"/>
              <a:gd name="connsiteY203" fmla="*/ 2726966 h 3378280"/>
              <a:gd name="connsiteX204" fmla="*/ 10057934 w 12192000"/>
              <a:gd name="connsiteY204" fmla="*/ 2735671 h 3378280"/>
              <a:gd name="connsiteX205" fmla="*/ 10148373 w 12192000"/>
              <a:gd name="connsiteY205" fmla="*/ 2778987 h 3378280"/>
              <a:gd name="connsiteX206" fmla="*/ 10176601 w 12192000"/>
              <a:gd name="connsiteY206" fmla="*/ 2791940 h 3378280"/>
              <a:gd name="connsiteX207" fmla="*/ 10235082 w 12192000"/>
              <a:gd name="connsiteY207" fmla="*/ 2816761 h 3378280"/>
              <a:gd name="connsiteX208" fmla="*/ 10421684 w 12192000"/>
              <a:gd name="connsiteY208" fmla="*/ 2833871 h 3378280"/>
              <a:gd name="connsiteX209" fmla="*/ 10507376 w 12192000"/>
              <a:gd name="connsiteY209" fmla="*/ 2822262 h 3378280"/>
              <a:gd name="connsiteX210" fmla="*/ 10738376 w 12192000"/>
              <a:gd name="connsiteY210" fmla="*/ 2833353 h 3378280"/>
              <a:gd name="connsiteX211" fmla="*/ 11043443 w 12192000"/>
              <a:gd name="connsiteY211" fmla="*/ 2803954 h 3378280"/>
              <a:gd name="connsiteX212" fmla="*/ 11115269 w 12192000"/>
              <a:gd name="connsiteY212" fmla="*/ 2823367 h 3378280"/>
              <a:gd name="connsiteX213" fmla="*/ 11147582 w 12192000"/>
              <a:gd name="connsiteY213" fmla="*/ 2822547 h 3378280"/>
              <a:gd name="connsiteX214" fmla="*/ 11201205 w 12192000"/>
              <a:gd name="connsiteY214" fmla="*/ 2818210 h 3378280"/>
              <a:gd name="connsiteX215" fmla="*/ 11391726 w 12192000"/>
              <a:gd name="connsiteY215" fmla="*/ 2826386 h 3378280"/>
              <a:gd name="connsiteX216" fmla="*/ 11507640 w 12192000"/>
              <a:gd name="connsiteY216" fmla="*/ 2824866 h 3378280"/>
              <a:gd name="connsiteX217" fmla="*/ 11718056 w 12192000"/>
              <a:gd name="connsiteY217" fmla="*/ 2821969 h 3378280"/>
              <a:gd name="connsiteX218" fmla="*/ 11937926 w 12192000"/>
              <a:gd name="connsiteY218" fmla="*/ 2817058 h 3378280"/>
              <a:gd name="connsiteX219" fmla="*/ 12035355 w 12192000"/>
              <a:gd name="connsiteY219" fmla="*/ 2813340 h 3378280"/>
              <a:gd name="connsiteX220" fmla="*/ 12179047 w 12192000"/>
              <a:gd name="connsiteY220" fmla="*/ 2788508 h 3378280"/>
              <a:gd name="connsiteX221" fmla="*/ 12192000 w 12192000"/>
              <a:gd name="connsiteY221" fmla="*/ 2788486 h 3378280"/>
              <a:gd name="connsiteX222" fmla="*/ 12192000 w 12192000"/>
              <a:gd name="connsiteY222" fmla="*/ 3378280 h 3378280"/>
              <a:gd name="connsiteX223" fmla="*/ 0 w 12192000"/>
              <a:gd name="connsiteY223" fmla="*/ 3378280 h 33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12192000" h="3378280">
                <a:moveTo>
                  <a:pt x="0" y="0"/>
                </a:moveTo>
                <a:lnTo>
                  <a:pt x="13973" y="3431"/>
                </a:lnTo>
                <a:cubicBezTo>
                  <a:pt x="48258" y="17773"/>
                  <a:pt x="68757" y="59402"/>
                  <a:pt x="86774" y="43536"/>
                </a:cubicBezTo>
                <a:cubicBezTo>
                  <a:pt x="86532" y="72023"/>
                  <a:pt x="217976" y="120568"/>
                  <a:pt x="229780" y="145557"/>
                </a:cubicBezTo>
                <a:lnTo>
                  <a:pt x="302639" y="203425"/>
                </a:lnTo>
                <a:cubicBezTo>
                  <a:pt x="312906" y="207200"/>
                  <a:pt x="342855" y="184923"/>
                  <a:pt x="348081" y="187174"/>
                </a:cubicBezTo>
                <a:lnTo>
                  <a:pt x="436950" y="184066"/>
                </a:lnTo>
                <a:lnTo>
                  <a:pt x="501693" y="233225"/>
                </a:lnTo>
                <a:lnTo>
                  <a:pt x="557201" y="312390"/>
                </a:lnTo>
                <a:cubicBezTo>
                  <a:pt x="579844" y="353675"/>
                  <a:pt x="602207" y="315301"/>
                  <a:pt x="617648" y="333897"/>
                </a:cubicBezTo>
                <a:lnTo>
                  <a:pt x="692332" y="386327"/>
                </a:lnTo>
                <a:cubicBezTo>
                  <a:pt x="715261" y="398377"/>
                  <a:pt x="770477" y="414831"/>
                  <a:pt x="802009" y="419027"/>
                </a:cubicBezTo>
                <a:cubicBezTo>
                  <a:pt x="838953" y="433876"/>
                  <a:pt x="886385" y="473956"/>
                  <a:pt x="914003" y="475419"/>
                </a:cubicBezTo>
                <a:cubicBezTo>
                  <a:pt x="923483" y="477324"/>
                  <a:pt x="931440" y="475817"/>
                  <a:pt x="938561" y="472887"/>
                </a:cubicBezTo>
                <a:lnTo>
                  <a:pt x="1035683" y="486697"/>
                </a:lnTo>
                <a:cubicBezTo>
                  <a:pt x="1035708" y="486708"/>
                  <a:pt x="1035733" y="486720"/>
                  <a:pt x="1035757" y="486731"/>
                </a:cubicBezTo>
                <a:cubicBezTo>
                  <a:pt x="1046500" y="494574"/>
                  <a:pt x="1038533" y="500311"/>
                  <a:pt x="1074336" y="494465"/>
                </a:cubicBezTo>
                <a:cubicBezTo>
                  <a:pt x="1137289" y="530436"/>
                  <a:pt x="1235340" y="545106"/>
                  <a:pt x="1285084" y="589112"/>
                </a:cubicBezTo>
                <a:cubicBezTo>
                  <a:pt x="1341251" y="608873"/>
                  <a:pt x="1367674" y="637988"/>
                  <a:pt x="1409116" y="656332"/>
                </a:cubicBezTo>
                <a:cubicBezTo>
                  <a:pt x="1471208" y="682449"/>
                  <a:pt x="1492207" y="692779"/>
                  <a:pt x="1533725" y="699179"/>
                </a:cubicBezTo>
                <a:cubicBezTo>
                  <a:pt x="1592391" y="718911"/>
                  <a:pt x="1575207" y="737633"/>
                  <a:pt x="1636242" y="741533"/>
                </a:cubicBezTo>
                <a:cubicBezTo>
                  <a:pt x="1638264" y="746130"/>
                  <a:pt x="1700806" y="766849"/>
                  <a:pt x="1704848" y="770749"/>
                </a:cubicBezTo>
                <a:lnTo>
                  <a:pt x="1718292" y="781051"/>
                </a:lnTo>
                <a:lnTo>
                  <a:pt x="1720835" y="781117"/>
                </a:lnTo>
                <a:lnTo>
                  <a:pt x="1753341" y="800301"/>
                </a:lnTo>
                <a:lnTo>
                  <a:pt x="1775454" y="815182"/>
                </a:lnTo>
                <a:lnTo>
                  <a:pt x="1781011" y="816068"/>
                </a:lnTo>
                <a:lnTo>
                  <a:pt x="1817738" y="834926"/>
                </a:lnTo>
                <a:cubicBezTo>
                  <a:pt x="1821156" y="833953"/>
                  <a:pt x="1825209" y="834074"/>
                  <a:pt x="1830702" y="836485"/>
                </a:cubicBezTo>
                <a:cubicBezTo>
                  <a:pt x="1832151" y="819591"/>
                  <a:pt x="1837883" y="832919"/>
                  <a:pt x="1853950" y="841519"/>
                </a:cubicBezTo>
                <a:cubicBezTo>
                  <a:pt x="1859780" y="817198"/>
                  <a:pt x="1899456" y="849599"/>
                  <a:pt x="1915890" y="841983"/>
                </a:cubicBezTo>
                <a:lnTo>
                  <a:pt x="1960900" y="865789"/>
                </a:lnTo>
                <a:lnTo>
                  <a:pt x="1961217" y="865662"/>
                </a:lnTo>
                <a:cubicBezTo>
                  <a:pt x="1963265" y="866017"/>
                  <a:pt x="1965977" y="867037"/>
                  <a:pt x="1969825" y="869049"/>
                </a:cubicBezTo>
                <a:lnTo>
                  <a:pt x="1975234" y="872329"/>
                </a:lnTo>
                <a:lnTo>
                  <a:pt x="1990485" y="879288"/>
                </a:lnTo>
                <a:lnTo>
                  <a:pt x="1996793" y="880361"/>
                </a:lnTo>
                <a:cubicBezTo>
                  <a:pt x="2020465" y="879540"/>
                  <a:pt x="2023446" y="845377"/>
                  <a:pt x="2055091" y="872818"/>
                </a:cubicBezTo>
                <a:cubicBezTo>
                  <a:pt x="2098055" y="882341"/>
                  <a:pt x="2125216" y="870433"/>
                  <a:pt x="2165143" y="892293"/>
                </a:cubicBezTo>
                <a:cubicBezTo>
                  <a:pt x="2205365" y="901134"/>
                  <a:pt x="2239987" y="901455"/>
                  <a:pt x="2274196" y="914768"/>
                </a:cubicBezTo>
                <a:cubicBezTo>
                  <a:pt x="2310666" y="921868"/>
                  <a:pt x="2360104" y="931320"/>
                  <a:pt x="2383986" y="934891"/>
                </a:cubicBezTo>
                <a:lnTo>
                  <a:pt x="2420278" y="933890"/>
                </a:lnTo>
                <a:lnTo>
                  <a:pt x="2426203" y="933891"/>
                </a:lnTo>
                <a:lnTo>
                  <a:pt x="2448674" y="941056"/>
                </a:lnTo>
                <a:cubicBezTo>
                  <a:pt x="2452907" y="942503"/>
                  <a:pt x="2455711" y="943098"/>
                  <a:pt x="2457640" y="943105"/>
                </a:cubicBezTo>
                <a:lnTo>
                  <a:pt x="2457852" y="942912"/>
                </a:lnTo>
                <a:lnTo>
                  <a:pt x="2466265" y="945310"/>
                </a:lnTo>
                <a:cubicBezTo>
                  <a:pt x="2480470" y="949908"/>
                  <a:pt x="2494307" y="954915"/>
                  <a:pt x="2507496" y="960111"/>
                </a:cubicBezTo>
                <a:cubicBezTo>
                  <a:pt x="2518208" y="949036"/>
                  <a:pt x="2567155" y="976345"/>
                  <a:pt x="2561127" y="949411"/>
                </a:cubicBezTo>
                <a:cubicBezTo>
                  <a:pt x="2578896" y="955660"/>
                  <a:pt x="2589900" y="968806"/>
                  <a:pt x="2583467" y="950570"/>
                </a:cubicBezTo>
                <a:cubicBezTo>
                  <a:pt x="2589300" y="952141"/>
                  <a:pt x="2592850" y="951536"/>
                  <a:pt x="2595361" y="949884"/>
                </a:cubicBezTo>
                <a:lnTo>
                  <a:pt x="2596075" y="949000"/>
                </a:lnTo>
                <a:lnTo>
                  <a:pt x="2666638" y="975095"/>
                </a:lnTo>
                <a:lnTo>
                  <a:pt x="2703393" y="989635"/>
                </a:lnTo>
                <a:lnTo>
                  <a:pt x="2705616" y="989244"/>
                </a:lnTo>
                <a:lnTo>
                  <a:pt x="2721898" y="997777"/>
                </a:lnTo>
                <a:cubicBezTo>
                  <a:pt x="2727157" y="1001198"/>
                  <a:pt x="2731840" y="1005088"/>
                  <a:pt x="2735669" y="1009612"/>
                </a:cubicBezTo>
                <a:cubicBezTo>
                  <a:pt x="2790086" y="1002732"/>
                  <a:pt x="2797958" y="1020231"/>
                  <a:pt x="2857526" y="1030627"/>
                </a:cubicBezTo>
                <a:cubicBezTo>
                  <a:pt x="2897602" y="1063034"/>
                  <a:pt x="2965720" y="1083366"/>
                  <a:pt x="3021918" y="1088093"/>
                </a:cubicBezTo>
                <a:cubicBezTo>
                  <a:pt x="3054425" y="1110664"/>
                  <a:pt x="3109014" y="1101433"/>
                  <a:pt x="3155458" y="1121618"/>
                </a:cubicBezTo>
                <a:cubicBezTo>
                  <a:pt x="3217017" y="1136576"/>
                  <a:pt x="3270135" y="1143600"/>
                  <a:pt x="3328229" y="1155903"/>
                </a:cubicBezTo>
                <a:cubicBezTo>
                  <a:pt x="3365862" y="1138978"/>
                  <a:pt x="3408797" y="1179981"/>
                  <a:pt x="3448440" y="1184343"/>
                </a:cubicBezTo>
                <a:cubicBezTo>
                  <a:pt x="3438226" y="1205566"/>
                  <a:pt x="3496361" y="1182183"/>
                  <a:pt x="3499287" y="1209472"/>
                </a:cubicBezTo>
                <a:cubicBezTo>
                  <a:pt x="3506411" y="1209402"/>
                  <a:pt x="3513215" y="1208473"/>
                  <a:pt x="3520027" y="1207338"/>
                </a:cubicBezTo>
                <a:lnTo>
                  <a:pt x="3523594" y="1206755"/>
                </a:lnTo>
                <a:lnTo>
                  <a:pt x="3538013" y="1209066"/>
                </a:lnTo>
                <a:lnTo>
                  <a:pt x="3541918" y="1203922"/>
                </a:lnTo>
                <a:cubicBezTo>
                  <a:pt x="3550592" y="1203930"/>
                  <a:pt x="3560995" y="1202529"/>
                  <a:pt x="3590082" y="1209115"/>
                </a:cubicBezTo>
                <a:cubicBezTo>
                  <a:pt x="3622244" y="1230604"/>
                  <a:pt x="3676827" y="1215544"/>
                  <a:pt x="3716445" y="1243431"/>
                </a:cubicBezTo>
                <a:cubicBezTo>
                  <a:pt x="3731486" y="1251699"/>
                  <a:pt x="3780926" y="1265146"/>
                  <a:pt x="3792028" y="1260288"/>
                </a:cubicBezTo>
                <a:cubicBezTo>
                  <a:pt x="3802696" y="1261567"/>
                  <a:pt x="3814066" y="1267606"/>
                  <a:pt x="3820707" y="1260924"/>
                </a:cubicBezTo>
                <a:cubicBezTo>
                  <a:pt x="3830836" y="1253486"/>
                  <a:pt x="3863215" y="1278527"/>
                  <a:pt x="3860784" y="1265692"/>
                </a:cubicBezTo>
                <a:lnTo>
                  <a:pt x="3997310" y="1281176"/>
                </a:lnTo>
                <a:lnTo>
                  <a:pt x="4040665" y="1291934"/>
                </a:lnTo>
                <a:lnTo>
                  <a:pt x="4046831" y="1293910"/>
                </a:lnTo>
                <a:lnTo>
                  <a:pt x="4095847" y="1316851"/>
                </a:lnTo>
                <a:cubicBezTo>
                  <a:pt x="4097518" y="1315619"/>
                  <a:pt x="4099569" y="1314612"/>
                  <a:pt x="4101945" y="1313869"/>
                </a:cubicBezTo>
                <a:lnTo>
                  <a:pt x="4119420" y="1313965"/>
                </a:lnTo>
                <a:lnTo>
                  <a:pt x="4131728" y="1322978"/>
                </a:lnTo>
                <a:lnTo>
                  <a:pt x="4193827" y="1350222"/>
                </a:lnTo>
                <a:lnTo>
                  <a:pt x="4286157" y="1385101"/>
                </a:lnTo>
                <a:lnTo>
                  <a:pt x="4298907" y="1394396"/>
                </a:lnTo>
                <a:lnTo>
                  <a:pt x="4323224" y="1403133"/>
                </a:lnTo>
                <a:lnTo>
                  <a:pt x="4404439" y="1417252"/>
                </a:lnTo>
                <a:cubicBezTo>
                  <a:pt x="4411321" y="1415560"/>
                  <a:pt x="4417679" y="1413105"/>
                  <a:pt x="4423989" y="1410448"/>
                </a:cubicBezTo>
                <a:lnTo>
                  <a:pt x="4427300" y="1409068"/>
                </a:lnTo>
                <a:lnTo>
                  <a:pt x="4441847" y="1408029"/>
                </a:lnTo>
                <a:lnTo>
                  <a:pt x="4444331" y="1402133"/>
                </a:lnTo>
                <a:cubicBezTo>
                  <a:pt x="4452739" y="1400163"/>
                  <a:pt x="4462460" y="1396428"/>
                  <a:pt x="4492293" y="1396205"/>
                </a:cubicBezTo>
                <a:cubicBezTo>
                  <a:pt x="4528861" y="1409788"/>
                  <a:pt x="4577933" y="1382688"/>
                  <a:pt x="4623335" y="1400793"/>
                </a:cubicBezTo>
                <a:cubicBezTo>
                  <a:pt x="4639986" y="1405413"/>
                  <a:pt x="4691262" y="1407228"/>
                  <a:pt x="4700790" y="1399970"/>
                </a:cubicBezTo>
                <a:cubicBezTo>
                  <a:pt x="4711447" y="1398782"/>
                  <a:pt x="4723982" y="1402066"/>
                  <a:pt x="4728732" y="1394050"/>
                </a:cubicBezTo>
                <a:cubicBezTo>
                  <a:pt x="4736666" y="1384502"/>
                  <a:pt x="4774338" y="1401491"/>
                  <a:pt x="4768749" y="1389553"/>
                </a:cubicBezTo>
                <a:cubicBezTo>
                  <a:pt x="4795495" y="1401233"/>
                  <a:pt x="4816075" y="1381410"/>
                  <a:pt x="4838227" y="1377273"/>
                </a:cubicBezTo>
                <a:lnTo>
                  <a:pt x="4904889" y="1373499"/>
                </a:lnTo>
                <a:lnTo>
                  <a:pt x="4949597" y="1374085"/>
                </a:lnTo>
                <a:lnTo>
                  <a:pt x="4956064" y="1374603"/>
                </a:lnTo>
                <a:lnTo>
                  <a:pt x="5009322" y="1385751"/>
                </a:lnTo>
                <a:cubicBezTo>
                  <a:pt x="5010629" y="1384171"/>
                  <a:pt x="5012363" y="1382724"/>
                  <a:pt x="5014476" y="1381460"/>
                </a:cubicBezTo>
                <a:lnTo>
                  <a:pt x="5031428" y="1377570"/>
                </a:lnTo>
                <a:lnTo>
                  <a:pt x="5045619" y="1383532"/>
                </a:lnTo>
                <a:lnTo>
                  <a:pt x="5112635" y="1395891"/>
                </a:lnTo>
                <a:lnTo>
                  <a:pt x="5210851" y="1408784"/>
                </a:lnTo>
                <a:lnTo>
                  <a:pt x="5225543" y="1414923"/>
                </a:lnTo>
                <a:cubicBezTo>
                  <a:pt x="5259311" y="1422389"/>
                  <a:pt x="5300520" y="1417803"/>
                  <a:pt x="5321696" y="1432414"/>
                </a:cubicBezTo>
                <a:lnTo>
                  <a:pt x="5372327" y="1436597"/>
                </a:lnTo>
                <a:lnTo>
                  <a:pt x="5378149" y="1431785"/>
                </a:lnTo>
                <a:lnTo>
                  <a:pt x="5393069" y="1433737"/>
                </a:lnTo>
                <a:lnTo>
                  <a:pt x="5527621" y="1458786"/>
                </a:lnTo>
                <a:cubicBezTo>
                  <a:pt x="5595913" y="1482782"/>
                  <a:pt x="5624062" y="1464011"/>
                  <a:pt x="5680585" y="1498233"/>
                </a:cubicBezTo>
                <a:cubicBezTo>
                  <a:pt x="5671953" y="1485766"/>
                  <a:pt x="5763880" y="1493019"/>
                  <a:pt x="5783795" y="1499932"/>
                </a:cubicBezTo>
                <a:cubicBezTo>
                  <a:pt x="5806935" y="1511749"/>
                  <a:pt x="5950173" y="1559636"/>
                  <a:pt x="6016525" y="1577292"/>
                </a:cubicBezTo>
                <a:cubicBezTo>
                  <a:pt x="6077908" y="1586145"/>
                  <a:pt x="6125458" y="1613138"/>
                  <a:pt x="6186598" y="1606065"/>
                </a:cubicBezTo>
                <a:cubicBezTo>
                  <a:pt x="6189351" y="1610205"/>
                  <a:pt x="6193226" y="1613745"/>
                  <a:pt x="6197872" y="1616845"/>
                </a:cubicBezTo>
                <a:lnTo>
                  <a:pt x="6212885" y="1624535"/>
                </a:lnTo>
                <a:lnTo>
                  <a:pt x="6319240" y="1660375"/>
                </a:lnTo>
                <a:lnTo>
                  <a:pt x="6333397" y="1658763"/>
                </a:lnTo>
                <a:cubicBezTo>
                  <a:pt x="6332062" y="1641958"/>
                  <a:pt x="6339931" y="1653989"/>
                  <a:pt x="6357266" y="1659543"/>
                </a:cubicBezTo>
                <a:cubicBezTo>
                  <a:pt x="6359058" y="1634684"/>
                  <a:pt x="6403697" y="1659337"/>
                  <a:pt x="6418740" y="1648944"/>
                </a:cubicBezTo>
                <a:cubicBezTo>
                  <a:pt x="6431434" y="1653585"/>
                  <a:pt x="6444892" y="1658041"/>
                  <a:pt x="6458877" y="1662117"/>
                </a:cubicBezTo>
                <a:lnTo>
                  <a:pt x="6467254" y="1664227"/>
                </a:lnTo>
                <a:lnTo>
                  <a:pt x="6467545" y="1664046"/>
                </a:lnTo>
                <a:cubicBezTo>
                  <a:pt x="6469635" y="1664026"/>
                  <a:pt x="6472488" y="1664540"/>
                  <a:pt x="6476635" y="1665826"/>
                </a:cubicBezTo>
                <a:lnTo>
                  <a:pt x="6482535" y="1668074"/>
                </a:lnTo>
                <a:lnTo>
                  <a:pt x="6498791" y="1672167"/>
                </a:lnTo>
                <a:lnTo>
                  <a:pt x="6505220" y="1672092"/>
                </a:lnTo>
                <a:lnTo>
                  <a:pt x="6508969" y="1669922"/>
                </a:lnTo>
                <a:lnTo>
                  <a:pt x="6544886" y="1670695"/>
                </a:lnTo>
                <a:cubicBezTo>
                  <a:pt x="6566195" y="1684748"/>
                  <a:pt x="6578985" y="1674687"/>
                  <a:pt x="6617859" y="1679453"/>
                </a:cubicBezTo>
                <a:cubicBezTo>
                  <a:pt x="6628154" y="1690316"/>
                  <a:pt x="6642041" y="1690691"/>
                  <a:pt x="6657726" y="1687906"/>
                </a:cubicBezTo>
                <a:cubicBezTo>
                  <a:pt x="6690709" y="1699790"/>
                  <a:pt x="6728158" y="1699639"/>
                  <a:pt x="6769041" y="1707304"/>
                </a:cubicBezTo>
                <a:cubicBezTo>
                  <a:pt x="6805580" y="1727028"/>
                  <a:pt x="6838723" y="1715650"/>
                  <a:pt x="6882368" y="1723914"/>
                </a:cubicBezTo>
                <a:lnTo>
                  <a:pt x="6968822" y="1723334"/>
                </a:lnTo>
                <a:lnTo>
                  <a:pt x="6973672" y="1726298"/>
                </a:lnTo>
                <a:cubicBezTo>
                  <a:pt x="6977223" y="1728111"/>
                  <a:pt x="6979851" y="1729020"/>
                  <a:pt x="6981961" y="1729324"/>
                </a:cubicBezTo>
                <a:lnTo>
                  <a:pt x="6982342" y="1729201"/>
                </a:lnTo>
                <a:lnTo>
                  <a:pt x="6989757" y="1732420"/>
                </a:lnTo>
                <a:cubicBezTo>
                  <a:pt x="7001869" y="1738303"/>
                  <a:pt x="7013262" y="1744453"/>
                  <a:pt x="7023794" y="1750660"/>
                </a:cubicBezTo>
                <a:cubicBezTo>
                  <a:pt x="7043973" y="1743394"/>
                  <a:pt x="7076983" y="1772878"/>
                  <a:pt x="7090828" y="1750287"/>
                </a:cubicBezTo>
                <a:cubicBezTo>
                  <a:pt x="7105590" y="1758041"/>
                  <a:pt x="7107688" y="1770308"/>
                  <a:pt x="7114479" y="1754649"/>
                </a:cubicBezTo>
                <a:cubicBezTo>
                  <a:pt x="7126350" y="1758420"/>
                  <a:pt x="7153167" y="1769741"/>
                  <a:pt x="7162053" y="1772908"/>
                </a:cubicBezTo>
                <a:lnTo>
                  <a:pt x="7167808" y="1773656"/>
                </a:lnTo>
                <a:lnTo>
                  <a:pt x="7187185" y="1787148"/>
                </a:lnTo>
                <a:lnTo>
                  <a:pt x="7216505" y="1804489"/>
                </a:lnTo>
                <a:lnTo>
                  <a:pt x="7219246" y="1804514"/>
                </a:lnTo>
                <a:lnTo>
                  <a:pt x="7230639" y="1813879"/>
                </a:lnTo>
                <a:cubicBezTo>
                  <a:pt x="7233815" y="1817438"/>
                  <a:pt x="7236006" y="1821285"/>
                  <a:pt x="7236776" y="1825514"/>
                </a:cubicBezTo>
                <a:cubicBezTo>
                  <a:pt x="7301762" y="1828337"/>
                  <a:pt x="7336564" y="1860417"/>
                  <a:pt x="7394082" y="1877925"/>
                </a:cubicBezTo>
                <a:cubicBezTo>
                  <a:pt x="7452342" y="1904287"/>
                  <a:pt x="7466551" y="1917411"/>
                  <a:pt x="7505820" y="1933859"/>
                </a:cubicBezTo>
                <a:cubicBezTo>
                  <a:pt x="7522528" y="1943253"/>
                  <a:pt x="7574803" y="2016599"/>
                  <a:pt x="7572147" y="2003817"/>
                </a:cubicBezTo>
                <a:cubicBezTo>
                  <a:pt x="7612486" y="2043915"/>
                  <a:pt x="7771831" y="2029022"/>
                  <a:pt x="7828975" y="2061508"/>
                </a:cubicBezTo>
                <a:lnTo>
                  <a:pt x="7886804" y="2075509"/>
                </a:lnTo>
                <a:cubicBezTo>
                  <a:pt x="7859463" y="2091010"/>
                  <a:pt x="7941076" y="2081130"/>
                  <a:pt x="7923558" y="2103529"/>
                </a:cubicBezTo>
                <a:lnTo>
                  <a:pt x="7947954" y="2104996"/>
                </a:lnTo>
                <a:lnTo>
                  <a:pt x="7952318" y="2105077"/>
                </a:lnTo>
                <a:lnTo>
                  <a:pt x="7966398" y="2109147"/>
                </a:lnTo>
                <a:lnTo>
                  <a:pt x="7974591" y="2105612"/>
                </a:lnTo>
                <a:lnTo>
                  <a:pt x="7998806" y="2108382"/>
                </a:lnTo>
                <a:cubicBezTo>
                  <a:pt x="8007224" y="2110145"/>
                  <a:pt x="8015519" y="2112885"/>
                  <a:pt x="8023544" y="2117183"/>
                </a:cubicBezTo>
                <a:cubicBezTo>
                  <a:pt x="8042536" y="2139405"/>
                  <a:pt x="8113922" y="2135674"/>
                  <a:pt x="8136247" y="2164190"/>
                </a:cubicBezTo>
                <a:cubicBezTo>
                  <a:pt x="8146485" y="2173150"/>
                  <a:pt x="8190564" y="2191557"/>
                  <a:pt x="8206445" y="2189356"/>
                </a:cubicBezTo>
                <a:cubicBezTo>
                  <a:pt x="8217189" y="2192022"/>
                  <a:pt x="8225092" y="2198625"/>
                  <a:pt x="8237464" y="2194272"/>
                </a:cubicBezTo>
                <a:cubicBezTo>
                  <a:pt x="8254235" y="2189840"/>
                  <a:pt x="8270768" y="2214957"/>
                  <a:pt x="8277853" y="2204259"/>
                </a:cubicBezTo>
                <a:cubicBezTo>
                  <a:pt x="8289971" y="2221808"/>
                  <a:pt x="8328475" y="2213978"/>
                  <a:pt x="8352501" y="2218290"/>
                </a:cubicBezTo>
                <a:cubicBezTo>
                  <a:pt x="8359916" y="2233716"/>
                  <a:pt x="8403014" y="2227555"/>
                  <a:pt x="8446938" y="2243393"/>
                </a:cubicBezTo>
                <a:cubicBezTo>
                  <a:pt x="8454511" y="2260801"/>
                  <a:pt x="8476684" y="2253935"/>
                  <a:pt x="8497138" y="2281506"/>
                </a:cubicBezTo>
                <a:cubicBezTo>
                  <a:pt x="8499906" y="2280770"/>
                  <a:pt x="8502925" y="2280276"/>
                  <a:pt x="8506096" y="2280042"/>
                </a:cubicBezTo>
                <a:cubicBezTo>
                  <a:pt x="8524529" y="2278674"/>
                  <a:pt x="8544098" y="2286123"/>
                  <a:pt x="8549806" y="2296675"/>
                </a:cubicBezTo>
                <a:cubicBezTo>
                  <a:pt x="8586026" y="2337107"/>
                  <a:pt x="8636988" y="2356250"/>
                  <a:pt x="8680256" y="2378758"/>
                </a:cubicBezTo>
                <a:cubicBezTo>
                  <a:pt x="8731302" y="2402123"/>
                  <a:pt x="8717522" y="2366494"/>
                  <a:pt x="8766301" y="2410605"/>
                </a:cubicBezTo>
                <a:cubicBezTo>
                  <a:pt x="8780965" y="2405907"/>
                  <a:pt x="8789790" y="2408871"/>
                  <a:pt x="8800492" y="2418067"/>
                </a:cubicBezTo>
                <a:cubicBezTo>
                  <a:pt x="8825856" y="2428860"/>
                  <a:pt x="8842594" y="2409144"/>
                  <a:pt x="8857555" y="2430810"/>
                </a:cubicBezTo>
                <a:cubicBezTo>
                  <a:pt x="8882799" y="2437942"/>
                  <a:pt x="8927730" y="2453942"/>
                  <a:pt x="8951967" y="2460856"/>
                </a:cubicBezTo>
                <a:cubicBezTo>
                  <a:pt x="8978331" y="2469875"/>
                  <a:pt x="8959838" y="2488515"/>
                  <a:pt x="9002970" y="2472291"/>
                </a:cubicBezTo>
                <a:cubicBezTo>
                  <a:pt x="9023997" y="2488383"/>
                  <a:pt x="9039735" y="2479669"/>
                  <a:pt x="9081613" y="2488296"/>
                </a:cubicBezTo>
                <a:lnTo>
                  <a:pt x="9091561" y="2494386"/>
                </a:lnTo>
                <a:lnTo>
                  <a:pt x="9140625" y="2486779"/>
                </a:lnTo>
                <a:cubicBezTo>
                  <a:pt x="9207053" y="2531245"/>
                  <a:pt x="9151264" y="2467994"/>
                  <a:pt x="9271105" y="2511730"/>
                </a:cubicBezTo>
                <a:cubicBezTo>
                  <a:pt x="9275764" y="2517275"/>
                  <a:pt x="9293352" y="2518083"/>
                  <a:pt x="9295023" y="2512830"/>
                </a:cubicBezTo>
                <a:cubicBezTo>
                  <a:pt x="9301933" y="2516606"/>
                  <a:pt x="9314623" y="2531276"/>
                  <a:pt x="9321673" y="2524119"/>
                </a:cubicBezTo>
                <a:cubicBezTo>
                  <a:pt x="9341881" y="2529408"/>
                  <a:pt x="9361130" y="2536033"/>
                  <a:pt x="9378975" y="2543803"/>
                </a:cubicBezTo>
                <a:lnTo>
                  <a:pt x="9414193" y="2562927"/>
                </a:lnTo>
                <a:lnTo>
                  <a:pt x="9426009" y="2558847"/>
                </a:lnTo>
                <a:cubicBezTo>
                  <a:pt x="9433598" y="2557225"/>
                  <a:pt x="9441714" y="2557145"/>
                  <a:pt x="9450634" y="2560685"/>
                </a:cubicBezTo>
                <a:cubicBezTo>
                  <a:pt x="9496298" y="2596479"/>
                  <a:pt x="9461586" y="2547391"/>
                  <a:pt x="9549097" y="2585168"/>
                </a:cubicBezTo>
                <a:cubicBezTo>
                  <a:pt x="9551956" y="2589460"/>
                  <a:pt x="9565592" y="2590888"/>
                  <a:pt x="9567633" y="2587105"/>
                </a:cubicBezTo>
                <a:cubicBezTo>
                  <a:pt x="9572507" y="2590206"/>
                  <a:pt x="9580361" y="2601581"/>
                  <a:pt x="9586878" y="2596659"/>
                </a:cubicBezTo>
                <a:lnTo>
                  <a:pt x="9589974" y="2598235"/>
                </a:lnTo>
                <a:lnTo>
                  <a:pt x="9590570" y="2598249"/>
                </a:lnTo>
                <a:lnTo>
                  <a:pt x="9591896" y="2599214"/>
                </a:lnTo>
                <a:lnTo>
                  <a:pt x="9604535" y="2605654"/>
                </a:lnTo>
                <a:lnTo>
                  <a:pt x="9610554" y="2606189"/>
                </a:lnTo>
                <a:cubicBezTo>
                  <a:pt x="9641361" y="2613359"/>
                  <a:pt x="9668752" y="2624572"/>
                  <a:pt x="9690072" y="2638745"/>
                </a:cubicBezTo>
                <a:cubicBezTo>
                  <a:pt x="9723195" y="2641319"/>
                  <a:pt x="9726446" y="2647335"/>
                  <a:pt x="9726964" y="2653728"/>
                </a:cubicBezTo>
                <a:cubicBezTo>
                  <a:pt x="9734958" y="2656403"/>
                  <a:pt x="9731670" y="2653170"/>
                  <a:pt x="9738036" y="2654794"/>
                </a:cubicBezTo>
                <a:cubicBezTo>
                  <a:pt x="9745908" y="2657757"/>
                  <a:pt x="9765000" y="2668100"/>
                  <a:pt x="9774202" y="2671509"/>
                </a:cubicBezTo>
                <a:lnTo>
                  <a:pt x="9793246" y="2675245"/>
                </a:lnTo>
                <a:cubicBezTo>
                  <a:pt x="9812596" y="2680039"/>
                  <a:pt x="9869995" y="2696274"/>
                  <a:pt x="9890301" y="2700274"/>
                </a:cubicBezTo>
                <a:cubicBezTo>
                  <a:pt x="9900631" y="2696314"/>
                  <a:pt x="9908572" y="2696560"/>
                  <a:pt x="9915070" y="2699250"/>
                </a:cubicBezTo>
                <a:lnTo>
                  <a:pt x="9976517" y="2732899"/>
                </a:lnTo>
                <a:cubicBezTo>
                  <a:pt x="9981869" y="2727000"/>
                  <a:pt x="9984699" y="2731165"/>
                  <a:pt x="9990168" y="2737877"/>
                </a:cubicBezTo>
                <a:lnTo>
                  <a:pt x="9995041" y="2741223"/>
                </a:lnTo>
                <a:lnTo>
                  <a:pt x="10012636" y="2729876"/>
                </a:lnTo>
                <a:lnTo>
                  <a:pt x="10044280" y="2726966"/>
                </a:lnTo>
                <a:lnTo>
                  <a:pt x="10057934" y="2735671"/>
                </a:lnTo>
                <a:cubicBezTo>
                  <a:pt x="10075281" y="2744341"/>
                  <a:pt x="10128594" y="2769607"/>
                  <a:pt x="10148373" y="2778987"/>
                </a:cubicBezTo>
                <a:lnTo>
                  <a:pt x="10176601" y="2791940"/>
                </a:lnTo>
                <a:cubicBezTo>
                  <a:pt x="10185319" y="2817937"/>
                  <a:pt x="10238746" y="2788423"/>
                  <a:pt x="10235082" y="2816761"/>
                </a:cubicBezTo>
                <a:cubicBezTo>
                  <a:pt x="10261478" y="2797979"/>
                  <a:pt x="10382486" y="2835579"/>
                  <a:pt x="10421684" y="2833871"/>
                </a:cubicBezTo>
                <a:cubicBezTo>
                  <a:pt x="10427369" y="2846480"/>
                  <a:pt x="10490893" y="2829473"/>
                  <a:pt x="10507376" y="2822262"/>
                </a:cubicBezTo>
                <a:cubicBezTo>
                  <a:pt x="10633551" y="2812985"/>
                  <a:pt x="10703974" y="2842678"/>
                  <a:pt x="10738376" y="2833353"/>
                </a:cubicBezTo>
                <a:cubicBezTo>
                  <a:pt x="10827719" y="2830304"/>
                  <a:pt x="10976757" y="2802522"/>
                  <a:pt x="11043443" y="2803954"/>
                </a:cubicBezTo>
                <a:cubicBezTo>
                  <a:pt x="11049567" y="2823106"/>
                  <a:pt x="11121061" y="2794142"/>
                  <a:pt x="11115269" y="2823367"/>
                </a:cubicBezTo>
                <a:cubicBezTo>
                  <a:pt x="11122168" y="2835110"/>
                  <a:pt x="11139334" y="2833959"/>
                  <a:pt x="11147582" y="2822547"/>
                </a:cubicBezTo>
                <a:cubicBezTo>
                  <a:pt x="11168093" y="2823815"/>
                  <a:pt x="11180424" y="2837446"/>
                  <a:pt x="11201205" y="2818210"/>
                </a:cubicBezTo>
                <a:cubicBezTo>
                  <a:pt x="11229430" y="2819282"/>
                  <a:pt x="11368539" y="2855696"/>
                  <a:pt x="11391726" y="2826386"/>
                </a:cubicBezTo>
                <a:cubicBezTo>
                  <a:pt x="11480791" y="2839198"/>
                  <a:pt x="11451058" y="2820936"/>
                  <a:pt x="11507640" y="2824866"/>
                </a:cubicBezTo>
                <a:cubicBezTo>
                  <a:pt x="11607733" y="2861658"/>
                  <a:pt x="11671908" y="2815146"/>
                  <a:pt x="11718056" y="2821969"/>
                </a:cubicBezTo>
                <a:cubicBezTo>
                  <a:pt x="11816707" y="2792061"/>
                  <a:pt x="11860087" y="2819031"/>
                  <a:pt x="11937926" y="2817058"/>
                </a:cubicBezTo>
                <a:cubicBezTo>
                  <a:pt x="11973607" y="2824139"/>
                  <a:pt x="11989529" y="2794506"/>
                  <a:pt x="12035355" y="2813340"/>
                </a:cubicBezTo>
                <a:cubicBezTo>
                  <a:pt x="12062147" y="2782988"/>
                  <a:pt x="12154841" y="2795794"/>
                  <a:pt x="12179047" y="2788508"/>
                </a:cubicBezTo>
                <a:lnTo>
                  <a:pt x="12192000" y="2788486"/>
                </a:lnTo>
                <a:lnTo>
                  <a:pt x="12192000" y="3378280"/>
                </a:lnTo>
                <a:lnTo>
                  <a:pt x="0" y="337828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6E4C8B76-2F2C-66DA-FA52-2C6EED051307}"/>
              </a:ext>
            </a:extLst>
          </p:cNvPr>
          <p:cNvSpPr>
            <a:spLocks noGrp="1"/>
          </p:cNvSpPr>
          <p:nvPr>
            <p:ph type="subTitle" idx="1"/>
          </p:nvPr>
        </p:nvSpPr>
        <p:spPr>
          <a:xfrm>
            <a:off x="892628" y="5158522"/>
            <a:ext cx="5689601" cy="1087477"/>
          </a:xfrm>
        </p:spPr>
        <p:txBody>
          <a:bodyPr vert="horz" lIns="91440" tIns="45720" rIns="91440" bIns="45720" rtlCol="0" anchor="ctr">
            <a:normAutofit/>
          </a:bodyPr>
          <a:lstStyle/>
          <a:p>
            <a:pPr algn="l"/>
            <a:r>
              <a:rPr lang="en-US" sz="4400" dirty="0"/>
              <a:t>So Far</a:t>
            </a:r>
            <a:endParaRPr lang="en-US" sz="4400" dirty="0">
              <a:solidFill>
                <a:schemeClr val="tx1">
                  <a:lumMod val="85000"/>
                  <a:lumOff val="15000"/>
                </a:schemeClr>
              </a:solidFill>
            </a:endParaRPr>
          </a:p>
        </p:txBody>
      </p:sp>
      <p:sp>
        <p:nvSpPr>
          <p:cNvPr id="43" name="Freeform: Shape 42">
            <a:extLst>
              <a:ext uri="{FF2B5EF4-FFF2-40B4-BE49-F238E27FC236}">
                <a16:creationId xmlns:a16="http://schemas.microsoft.com/office/drawing/2014/main" id="{AEFD2FD1-B3A5-4E1D-BCC8-7684A5440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90051" y="0"/>
            <a:ext cx="7301949" cy="91834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 name="connsiteX0" fmla="*/ 4686423 w 9517857"/>
              <a:gd name="connsiteY0" fmla="*/ 247919 h 918356"/>
              <a:gd name="connsiteX1" fmla="*/ 4689051 w 9517857"/>
              <a:gd name="connsiteY1" fmla="*/ 250968 h 918356"/>
              <a:gd name="connsiteX2" fmla="*/ 4687244 w 9517857"/>
              <a:gd name="connsiteY2" fmla="*/ 251298 h 918356"/>
              <a:gd name="connsiteX3" fmla="*/ 4686423 w 9517857"/>
              <a:gd name="connsiteY3" fmla="*/ 247919 h 918356"/>
              <a:gd name="connsiteX4" fmla="*/ 4685225 w 9517857"/>
              <a:gd name="connsiteY4" fmla="*/ 246530 h 918356"/>
              <a:gd name="connsiteX5" fmla="*/ 4686133 w 9517857"/>
              <a:gd name="connsiteY5" fmla="*/ 246727 h 918356"/>
              <a:gd name="connsiteX6" fmla="*/ 4686423 w 9517857"/>
              <a:gd name="connsiteY6" fmla="*/ 247919 h 918356"/>
              <a:gd name="connsiteX7" fmla="*/ 4685225 w 9517857"/>
              <a:gd name="connsiteY7" fmla="*/ 246530 h 918356"/>
              <a:gd name="connsiteX8" fmla="*/ 9517856 w 9517857"/>
              <a:gd name="connsiteY8" fmla="*/ 0 h 918356"/>
              <a:gd name="connsiteX9" fmla="*/ 9517857 w 9517857"/>
              <a:gd name="connsiteY9" fmla="*/ 12 h 918356"/>
              <a:gd name="connsiteX10" fmla="*/ 9517857 w 9517857"/>
              <a:gd name="connsiteY10" fmla="*/ 918356 h 918356"/>
              <a:gd name="connsiteX11" fmla="*/ 14604 w 9517857"/>
              <a:gd name="connsiteY11" fmla="*/ 918356 h 918356"/>
              <a:gd name="connsiteX12" fmla="*/ 12841 w 9517857"/>
              <a:gd name="connsiteY12" fmla="*/ 917763 h 918356"/>
              <a:gd name="connsiteX13" fmla="*/ 93 w 9517857"/>
              <a:gd name="connsiteY13" fmla="*/ 912471 h 918356"/>
              <a:gd name="connsiteX14" fmla="*/ 58674 w 9517857"/>
              <a:gd name="connsiteY14" fmla="*/ 890322 h 918356"/>
              <a:gd name="connsiteX15" fmla="*/ 275005 w 9517857"/>
              <a:gd name="connsiteY15" fmla="*/ 807229 h 918356"/>
              <a:gd name="connsiteX16" fmla="*/ 587824 w 9517857"/>
              <a:gd name="connsiteY16" fmla="*/ 798195 h 918356"/>
              <a:gd name="connsiteX17" fmla="*/ 651826 w 9517857"/>
              <a:gd name="connsiteY17" fmla="*/ 738338 h 918356"/>
              <a:gd name="connsiteX18" fmla="*/ 727985 w 9517857"/>
              <a:gd name="connsiteY18" fmla="*/ 719826 h 918356"/>
              <a:gd name="connsiteX19" fmla="*/ 778982 w 9517857"/>
              <a:gd name="connsiteY19" fmla="*/ 710142 h 918356"/>
              <a:gd name="connsiteX20" fmla="*/ 849944 w 9517857"/>
              <a:gd name="connsiteY20" fmla="*/ 717987 h 918356"/>
              <a:gd name="connsiteX21" fmla="*/ 921659 w 9517857"/>
              <a:gd name="connsiteY21" fmla="*/ 712695 h 918356"/>
              <a:gd name="connsiteX22" fmla="*/ 930946 w 9517857"/>
              <a:gd name="connsiteY22" fmla="*/ 734046 h 918356"/>
              <a:gd name="connsiteX23" fmla="*/ 986250 w 9517857"/>
              <a:gd name="connsiteY23" fmla="*/ 713530 h 918356"/>
              <a:gd name="connsiteX24" fmla="*/ 1013752 w 9517857"/>
              <a:gd name="connsiteY24" fmla="*/ 713361 h 918356"/>
              <a:gd name="connsiteX25" fmla="*/ 1023734 w 9517857"/>
              <a:gd name="connsiteY25" fmla="*/ 718571 h 918356"/>
              <a:gd name="connsiteX26" fmla="*/ 1063207 w 9517857"/>
              <a:gd name="connsiteY26" fmla="*/ 715651 h 918356"/>
              <a:gd name="connsiteX27" fmla="*/ 1081980 w 9517857"/>
              <a:gd name="connsiteY27" fmla="*/ 738455 h 918356"/>
              <a:gd name="connsiteX28" fmla="*/ 1218120 w 9517857"/>
              <a:gd name="connsiteY28" fmla="*/ 713280 h 918356"/>
              <a:gd name="connsiteX29" fmla="*/ 1397459 w 9517857"/>
              <a:gd name="connsiteY29" fmla="*/ 691190 h 918356"/>
              <a:gd name="connsiteX30" fmla="*/ 1580688 w 9517857"/>
              <a:gd name="connsiteY30" fmla="*/ 693697 h 918356"/>
              <a:gd name="connsiteX31" fmla="*/ 1772334 w 9517857"/>
              <a:gd name="connsiteY31" fmla="*/ 710640 h 918356"/>
              <a:gd name="connsiteX32" fmla="*/ 2002561 w 9517857"/>
              <a:gd name="connsiteY32" fmla="*/ 659917 h 918356"/>
              <a:gd name="connsiteX33" fmla="*/ 2135144 w 9517857"/>
              <a:gd name="connsiteY33" fmla="*/ 636501 h 918356"/>
              <a:gd name="connsiteX34" fmla="*/ 2440292 w 9517857"/>
              <a:gd name="connsiteY34" fmla="*/ 593862 h 918356"/>
              <a:gd name="connsiteX35" fmla="*/ 2547829 w 9517857"/>
              <a:gd name="connsiteY35" fmla="*/ 566150 h 918356"/>
              <a:gd name="connsiteX36" fmla="*/ 2658055 w 9517857"/>
              <a:gd name="connsiteY36" fmla="*/ 578727 h 918356"/>
              <a:gd name="connsiteX37" fmla="*/ 2693698 w 9517857"/>
              <a:gd name="connsiteY37" fmla="*/ 560029 h 918356"/>
              <a:gd name="connsiteX38" fmla="*/ 2699673 w 9517857"/>
              <a:gd name="connsiteY38" fmla="*/ 556400 h 918356"/>
              <a:gd name="connsiteX39" fmla="*/ 2727306 w 9517857"/>
              <a:gd name="connsiteY39" fmla="*/ 550698 h 918356"/>
              <a:gd name="connsiteX40" fmla="*/ 2730451 w 9517857"/>
              <a:gd name="connsiteY40" fmla="*/ 538058 h 918356"/>
              <a:gd name="connsiteX41" fmla="*/ 2768713 w 9517857"/>
              <a:gd name="connsiteY41" fmla="*/ 521575 h 918356"/>
              <a:gd name="connsiteX42" fmla="*/ 2820868 w 9517857"/>
              <a:gd name="connsiteY42" fmla="*/ 514160 h 918356"/>
              <a:gd name="connsiteX43" fmla="*/ 3073635 w 9517857"/>
              <a:gd name="connsiteY43" fmla="*/ 491294 h 918356"/>
              <a:gd name="connsiteX44" fmla="*/ 3222071 w 9517857"/>
              <a:gd name="connsiteY44" fmla="*/ 470559 h 918356"/>
              <a:gd name="connsiteX45" fmla="*/ 3274069 w 9517857"/>
              <a:gd name="connsiteY45" fmla="*/ 451605 h 918356"/>
              <a:gd name="connsiteX46" fmla="*/ 3349632 w 9517857"/>
              <a:gd name="connsiteY46" fmla="*/ 432583 h 918356"/>
              <a:gd name="connsiteX47" fmla="*/ 3479593 w 9517857"/>
              <a:gd name="connsiteY47" fmla="*/ 390437 h 918356"/>
              <a:gd name="connsiteX48" fmla="*/ 3660110 w 9517857"/>
              <a:gd name="connsiteY48" fmla="*/ 348726 h 918356"/>
              <a:gd name="connsiteX49" fmla="*/ 3750023 w 9517857"/>
              <a:gd name="connsiteY49" fmla="*/ 370678 h 918356"/>
              <a:gd name="connsiteX50" fmla="*/ 3844133 w 9517857"/>
              <a:gd name="connsiteY50" fmla="*/ 360648 h 918356"/>
              <a:gd name="connsiteX51" fmla="*/ 3913545 w 9517857"/>
              <a:gd name="connsiteY51" fmla="*/ 344235 h 918356"/>
              <a:gd name="connsiteX52" fmla="*/ 4266740 w 9517857"/>
              <a:gd name="connsiteY52" fmla="*/ 361454 h 918356"/>
              <a:gd name="connsiteX53" fmla="*/ 4430770 w 9517857"/>
              <a:gd name="connsiteY53" fmla="*/ 342643 h 918356"/>
              <a:gd name="connsiteX54" fmla="*/ 4512664 w 9517857"/>
              <a:gd name="connsiteY54" fmla="*/ 319948 h 918356"/>
              <a:gd name="connsiteX55" fmla="*/ 4616423 w 9517857"/>
              <a:gd name="connsiteY55" fmla="*/ 290914 h 918356"/>
              <a:gd name="connsiteX56" fmla="*/ 4691675 w 9517857"/>
              <a:gd name="connsiteY56" fmla="*/ 254011 h 918356"/>
              <a:gd name="connsiteX57" fmla="*/ 4689051 w 9517857"/>
              <a:gd name="connsiteY57" fmla="*/ 250968 h 918356"/>
              <a:gd name="connsiteX58" fmla="*/ 4719994 w 9517857"/>
              <a:gd name="connsiteY58" fmla="*/ 245307 h 918356"/>
              <a:gd name="connsiteX59" fmla="*/ 4752894 w 9517857"/>
              <a:gd name="connsiteY59" fmla="*/ 239875 h 918356"/>
              <a:gd name="connsiteX60" fmla="*/ 4769329 w 9517857"/>
              <a:gd name="connsiteY60" fmla="*/ 233585 h 918356"/>
              <a:gd name="connsiteX61" fmla="*/ 4775634 w 9517857"/>
              <a:gd name="connsiteY61" fmla="*/ 234063 h 918356"/>
              <a:gd name="connsiteX62" fmla="*/ 4790452 w 9517857"/>
              <a:gd name="connsiteY62" fmla="*/ 233572 h 918356"/>
              <a:gd name="connsiteX63" fmla="*/ 4789062 w 9517857"/>
              <a:gd name="connsiteY63" fmla="*/ 241924 h 918356"/>
              <a:gd name="connsiteX64" fmla="*/ 4827826 w 9517857"/>
              <a:gd name="connsiteY64" fmla="*/ 246977 h 918356"/>
              <a:gd name="connsiteX65" fmla="*/ 4892569 w 9517857"/>
              <a:gd name="connsiteY65" fmla="*/ 249933 h 918356"/>
              <a:gd name="connsiteX66" fmla="*/ 4896611 w 9517857"/>
              <a:gd name="connsiteY66" fmla="*/ 240448 h 918356"/>
              <a:gd name="connsiteX67" fmla="*/ 4917286 w 9517857"/>
              <a:gd name="connsiteY67" fmla="*/ 243659 h 918356"/>
              <a:gd name="connsiteX68" fmla="*/ 4981173 w 9517857"/>
              <a:gd name="connsiteY68" fmla="*/ 247103 h 918356"/>
              <a:gd name="connsiteX69" fmla="*/ 5060397 w 9517857"/>
              <a:gd name="connsiteY69" fmla="*/ 263688 h 918356"/>
              <a:gd name="connsiteX70" fmla="*/ 5252996 w 9517857"/>
              <a:gd name="connsiteY70" fmla="*/ 270655 h 918356"/>
              <a:gd name="connsiteX71" fmla="*/ 5358056 w 9517857"/>
              <a:gd name="connsiteY71" fmla="*/ 247248 h 918356"/>
              <a:gd name="connsiteX72" fmla="*/ 5426496 w 9517857"/>
              <a:gd name="connsiteY72" fmla="*/ 235142 h 918356"/>
              <a:gd name="connsiteX73" fmla="*/ 5497161 w 9517857"/>
              <a:gd name="connsiteY73" fmla="*/ 228808 h 918356"/>
              <a:gd name="connsiteX74" fmla="*/ 5826043 w 9517857"/>
              <a:gd name="connsiteY74" fmla="*/ 148073 h 918356"/>
              <a:gd name="connsiteX75" fmla="*/ 6013415 w 9517857"/>
              <a:gd name="connsiteY75" fmla="*/ 137316 h 918356"/>
              <a:gd name="connsiteX76" fmla="*/ 6080994 w 9517857"/>
              <a:gd name="connsiteY76" fmla="*/ 142938 h 918356"/>
              <a:gd name="connsiteX77" fmla="*/ 6194152 w 9517857"/>
              <a:gd name="connsiteY77" fmla="*/ 151772 h 918356"/>
              <a:gd name="connsiteX78" fmla="*/ 6281379 w 9517857"/>
              <a:gd name="connsiteY78" fmla="*/ 181626 h 918356"/>
              <a:gd name="connsiteX79" fmla="*/ 6374947 w 9517857"/>
              <a:gd name="connsiteY79" fmla="*/ 179799 h 918356"/>
              <a:gd name="connsiteX80" fmla="*/ 6448518 w 9517857"/>
              <a:gd name="connsiteY80" fmla="*/ 164378 h 918356"/>
              <a:gd name="connsiteX81" fmla="*/ 6544700 w 9517857"/>
              <a:gd name="connsiteY81" fmla="*/ 167161 h 918356"/>
              <a:gd name="connsiteX82" fmla="*/ 6648353 w 9517857"/>
              <a:gd name="connsiteY82" fmla="*/ 172250 h 918356"/>
              <a:gd name="connsiteX83" fmla="*/ 6736227 w 9517857"/>
              <a:gd name="connsiteY83" fmla="*/ 173216 h 918356"/>
              <a:gd name="connsiteX84" fmla="*/ 6977218 w 9517857"/>
              <a:gd name="connsiteY84" fmla="*/ 184289 h 918356"/>
              <a:gd name="connsiteX85" fmla="*/ 7065221 w 9517857"/>
              <a:gd name="connsiteY85" fmla="*/ 227531 h 918356"/>
              <a:gd name="connsiteX86" fmla="*/ 7565449 w 9517857"/>
              <a:gd name="connsiteY86" fmla="*/ 258950 h 918356"/>
              <a:gd name="connsiteX87" fmla="*/ 7599285 w 9517857"/>
              <a:gd name="connsiteY87" fmla="*/ 266021 h 918356"/>
              <a:gd name="connsiteX88" fmla="*/ 7644411 w 9517857"/>
              <a:gd name="connsiteY88" fmla="*/ 258986 h 918356"/>
              <a:gd name="connsiteX89" fmla="*/ 7825110 w 9517857"/>
              <a:gd name="connsiteY89" fmla="*/ 229109 h 918356"/>
              <a:gd name="connsiteX90" fmla="*/ 7965804 w 9517857"/>
              <a:gd name="connsiteY90" fmla="*/ 190545 h 918356"/>
              <a:gd name="connsiteX91" fmla="*/ 8147401 w 9517857"/>
              <a:gd name="connsiteY91" fmla="*/ 205617 h 918356"/>
              <a:gd name="connsiteX92" fmla="*/ 8256033 w 9517857"/>
              <a:gd name="connsiteY92" fmla="*/ 193713 h 918356"/>
              <a:gd name="connsiteX93" fmla="*/ 8410677 w 9517857"/>
              <a:gd name="connsiteY93" fmla="*/ 172167 h 918356"/>
              <a:gd name="connsiteX94" fmla="*/ 8617841 w 9517857"/>
              <a:gd name="connsiteY94" fmla="*/ 155167 h 918356"/>
              <a:gd name="connsiteX95" fmla="*/ 8715976 w 9517857"/>
              <a:gd name="connsiteY95" fmla="*/ 178374 h 918356"/>
              <a:gd name="connsiteX96" fmla="*/ 8778827 w 9517857"/>
              <a:gd name="connsiteY96" fmla="*/ 172936 h 918356"/>
              <a:gd name="connsiteX97" fmla="*/ 8840778 w 9517857"/>
              <a:gd name="connsiteY97" fmla="*/ 143149 h 918356"/>
              <a:gd name="connsiteX98" fmla="*/ 9010380 w 9517857"/>
              <a:gd name="connsiteY98" fmla="*/ 91891 h 918356"/>
              <a:gd name="connsiteX99" fmla="*/ 9110856 w 9517857"/>
              <a:gd name="connsiteY99" fmla="*/ 70997 h 918356"/>
              <a:gd name="connsiteX100" fmla="*/ 9268817 w 9517857"/>
              <a:gd name="connsiteY100" fmla="*/ 53082 h 918356"/>
              <a:gd name="connsiteX101" fmla="*/ 9316667 w 9517857"/>
              <a:gd name="connsiteY101" fmla="*/ 45047 h 918356"/>
              <a:gd name="connsiteX102" fmla="*/ 9428209 w 9517857"/>
              <a:gd name="connsiteY102" fmla="*/ 29923 h 918356"/>
              <a:gd name="connsiteX103" fmla="*/ 9517856 w 9517857"/>
              <a:gd name="connsiteY103" fmla="*/ 0 h 918356"/>
              <a:gd name="connsiteX0" fmla="*/ 4686423 w 9517857"/>
              <a:gd name="connsiteY0" fmla="*/ 247919 h 918356"/>
              <a:gd name="connsiteX1" fmla="*/ 4689051 w 9517857"/>
              <a:gd name="connsiteY1" fmla="*/ 250968 h 918356"/>
              <a:gd name="connsiteX2" fmla="*/ 4687244 w 9517857"/>
              <a:gd name="connsiteY2" fmla="*/ 251298 h 918356"/>
              <a:gd name="connsiteX3" fmla="*/ 4686423 w 9517857"/>
              <a:gd name="connsiteY3" fmla="*/ 247919 h 918356"/>
              <a:gd name="connsiteX4" fmla="*/ 4685225 w 9517857"/>
              <a:gd name="connsiteY4" fmla="*/ 246530 h 918356"/>
              <a:gd name="connsiteX5" fmla="*/ 4686133 w 9517857"/>
              <a:gd name="connsiteY5" fmla="*/ 246727 h 918356"/>
              <a:gd name="connsiteX6" fmla="*/ 4686423 w 9517857"/>
              <a:gd name="connsiteY6" fmla="*/ 247919 h 918356"/>
              <a:gd name="connsiteX7" fmla="*/ 4685225 w 9517857"/>
              <a:gd name="connsiteY7" fmla="*/ 246530 h 918356"/>
              <a:gd name="connsiteX8" fmla="*/ 9517856 w 9517857"/>
              <a:gd name="connsiteY8" fmla="*/ 0 h 918356"/>
              <a:gd name="connsiteX9" fmla="*/ 9517857 w 9517857"/>
              <a:gd name="connsiteY9" fmla="*/ 12 h 918356"/>
              <a:gd name="connsiteX10" fmla="*/ 9517857 w 9517857"/>
              <a:gd name="connsiteY10" fmla="*/ 918356 h 918356"/>
              <a:gd name="connsiteX11" fmla="*/ 14604 w 9517857"/>
              <a:gd name="connsiteY11" fmla="*/ 918356 h 918356"/>
              <a:gd name="connsiteX12" fmla="*/ 12841 w 9517857"/>
              <a:gd name="connsiteY12" fmla="*/ 917763 h 918356"/>
              <a:gd name="connsiteX13" fmla="*/ 93 w 9517857"/>
              <a:gd name="connsiteY13" fmla="*/ 912471 h 918356"/>
              <a:gd name="connsiteX14" fmla="*/ 58674 w 9517857"/>
              <a:gd name="connsiteY14" fmla="*/ 890322 h 918356"/>
              <a:gd name="connsiteX15" fmla="*/ 275005 w 9517857"/>
              <a:gd name="connsiteY15" fmla="*/ 807229 h 918356"/>
              <a:gd name="connsiteX16" fmla="*/ 587824 w 9517857"/>
              <a:gd name="connsiteY16" fmla="*/ 798195 h 918356"/>
              <a:gd name="connsiteX17" fmla="*/ 651826 w 9517857"/>
              <a:gd name="connsiteY17" fmla="*/ 738338 h 918356"/>
              <a:gd name="connsiteX18" fmla="*/ 727985 w 9517857"/>
              <a:gd name="connsiteY18" fmla="*/ 719826 h 918356"/>
              <a:gd name="connsiteX19" fmla="*/ 778982 w 9517857"/>
              <a:gd name="connsiteY19" fmla="*/ 710142 h 918356"/>
              <a:gd name="connsiteX20" fmla="*/ 849944 w 9517857"/>
              <a:gd name="connsiteY20" fmla="*/ 717987 h 918356"/>
              <a:gd name="connsiteX21" fmla="*/ 921659 w 9517857"/>
              <a:gd name="connsiteY21" fmla="*/ 712695 h 918356"/>
              <a:gd name="connsiteX22" fmla="*/ 930946 w 9517857"/>
              <a:gd name="connsiteY22" fmla="*/ 734046 h 918356"/>
              <a:gd name="connsiteX23" fmla="*/ 986250 w 9517857"/>
              <a:gd name="connsiteY23" fmla="*/ 713530 h 918356"/>
              <a:gd name="connsiteX24" fmla="*/ 1013752 w 9517857"/>
              <a:gd name="connsiteY24" fmla="*/ 713361 h 918356"/>
              <a:gd name="connsiteX25" fmla="*/ 1023734 w 9517857"/>
              <a:gd name="connsiteY25" fmla="*/ 718571 h 918356"/>
              <a:gd name="connsiteX26" fmla="*/ 1063207 w 9517857"/>
              <a:gd name="connsiteY26" fmla="*/ 715651 h 918356"/>
              <a:gd name="connsiteX27" fmla="*/ 1081980 w 9517857"/>
              <a:gd name="connsiteY27" fmla="*/ 738455 h 918356"/>
              <a:gd name="connsiteX28" fmla="*/ 1218120 w 9517857"/>
              <a:gd name="connsiteY28" fmla="*/ 713280 h 918356"/>
              <a:gd name="connsiteX29" fmla="*/ 1397459 w 9517857"/>
              <a:gd name="connsiteY29" fmla="*/ 691190 h 918356"/>
              <a:gd name="connsiteX30" fmla="*/ 1580688 w 9517857"/>
              <a:gd name="connsiteY30" fmla="*/ 693697 h 918356"/>
              <a:gd name="connsiteX31" fmla="*/ 1772334 w 9517857"/>
              <a:gd name="connsiteY31" fmla="*/ 710640 h 918356"/>
              <a:gd name="connsiteX32" fmla="*/ 2002561 w 9517857"/>
              <a:gd name="connsiteY32" fmla="*/ 659917 h 918356"/>
              <a:gd name="connsiteX33" fmla="*/ 2135144 w 9517857"/>
              <a:gd name="connsiteY33" fmla="*/ 636501 h 918356"/>
              <a:gd name="connsiteX34" fmla="*/ 2440292 w 9517857"/>
              <a:gd name="connsiteY34" fmla="*/ 593862 h 918356"/>
              <a:gd name="connsiteX35" fmla="*/ 2547829 w 9517857"/>
              <a:gd name="connsiteY35" fmla="*/ 566150 h 918356"/>
              <a:gd name="connsiteX36" fmla="*/ 2658055 w 9517857"/>
              <a:gd name="connsiteY36" fmla="*/ 578727 h 918356"/>
              <a:gd name="connsiteX37" fmla="*/ 2693698 w 9517857"/>
              <a:gd name="connsiteY37" fmla="*/ 560029 h 918356"/>
              <a:gd name="connsiteX38" fmla="*/ 2699673 w 9517857"/>
              <a:gd name="connsiteY38" fmla="*/ 556400 h 918356"/>
              <a:gd name="connsiteX39" fmla="*/ 2727306 w 9517857"/>
              <a:gd name="connsiteY39" fmla="*/ 550698 h 918356"/>
              <a:gd name="connsiteX40" fmla="*/ 2730451 w 9517857"/>
              <a:gd name="connsiteY40" fmla="*/ 538058 h 918356"/>
              <a:gd name="connsiteX41" fmla="*/ 2768713 w 9517857"/>
              <a:gd name="connsiteY41" fmla="*/ 521575 h 918356"/>
              <a:gd name="connsiteX42" fmla="*/ 2820868 w 9517857"/>
              <a:gd name="connsiteY42" fmla="*/ 514160 h 918356"/>
              <a:gd name="connsiteX43" fmla="*/ 3073635 w 9517857"/>
              <a:gd name="connsiteY43" fmla="*/ 491294 h 918356"/>
              <a:gd name="connsiteX44" fmla="*/ 3222071 w 9517857"/>
              <a:gd name="connsiteY44" fmla="*/ 470559 h 918356"/>
              <a:gd name="connsiteX45" fmla="*/ 3274069 w 9517857"/>
              <a:gd name="connsiteY45" fmla="*/ 451605 h 918356"/>
              <a:gd name="connsiteX46" fmla="*/ 3349632 w 9517857"/>
              <a:gd name="connsiteY46" fmla="*/ 432583 h 918356"/>
              <a:gd name="connsiteX47" fmla="*/ 3479593 w 9517857"/>
              <a:gd name="connsiteY47" fmla="*/ 390437 h 918356"/>
              <a:gd name="connsiteX48" fmla="*/ 3660110 w 9517857"/>
              <a:gd name="connsiteY48" fmla="*/ 348726 h 918356"/>
              <a:gd name="connsiteX49" fmla="*/ 3750023 w 9517857"/>
              <a:gd name="connsiteY49" fmla="*/ 370678 h 918356"/>
              <a:gd name="connsiteX50" fmla="*/ 3844133 w 9517857"/>
              <a:gd name="connsiteY50" fmla="*/ 360648 h 918356"/>
              <a:gd name="connsiteX51" fmla="*/ 3913545 w 9517857"/>
              <a:gd name="connsiteY51" fmla="*/ 344235 h 918356"/>
              <a:gd name="connsiteX52" fmla="*/ 4266740 w 9517857"/>
              <a:gd name="connsiteY52" fmla="*/ 361454 h 918356"/>
              <a:gd name="connsiteX53" fmla="*/ 4430770 w 9517857"/>
              <a:gd name="connsiteY53" fmla="*/ 342643 h 918356"/>
              <a:gd name="connsiteX54" fmla="*/ 4512664 w 9517857"/>
              <a:gd name="connsiteY54" fmla="*/ 319948 h 918356"/>
              <a:gd name="connsiteX55" fmla="*/ 4616423 w 9517857"/>
              <a:gd name="connsiteY55" fmla="*/ 290914 h 918356"/>
              <a:gd name="connsiteX56" fmla="*/ 4691675 w 9517857"/>
              <a:gd name="connsiteY56" fmla="*/ 254011 h 918356"/>
              <a:gd name="connsiteX57" fmla="*/ 4689051 w 9517857"/>
              <a:gd name="connsiteY57" fmla="*/ 250968 h 918356"/>
              <a:gd name="connsiteX58" fmla="*/ 4719994 w 9517857"/>
              <a:gd name="connsiteY58" fmla="*/ 245307 h 918356"/>
              <a:gd name="connsiteX59" fmla="*/ 4752894 w 9517857"/>
              <a:gd name="connsiteY59" fmla="*/ 239875 h 918356"/>
              <a:gd name="connsiteX60" fmla="*/ 4769329 w 9517857"/>
              <a:gd name="connsiteY60" fmla="*/ 233585 h 918356"/>
              <a:gd name="connsiteX61" fmla="*/ 4775634 w 9517857"/>
              <a:gd name="connsiteY61" fmla="*/ 234063 h 918356"/>
              <a:gd name="connsiteX62" fmla="*/ 4790452 w 9517857"/>
              <a:gd name="connsiteY62" fmla="*/ 233572 h 918356"/>
              <a:gd name="connsiteX63" fmla="*/ 4789062 w 9517857"/>
              <a:gd name="connsiteY63" fmla="*/ 241924 h 918356"/>
              <a:gd name="connsiteX64" fmla="*/ 4827826 w 9517857"/>
              <a:gd name="connsiteY64" fmla="*/ 246977 h 918356"/>
              <a:gd name="connsiteX65" fmla="*/ 4892569 w 9517857"/>
              <a:gd name="connsiteY65" fmla="*/ 249933 h 918356"/>
              <a:gd name="connsiteX66" fmla="*/ 4896611 w 9517857"/>
              <a:gd name="connsiteY66" fmla="*/ 240448 h 918356"/>
              <a:gd name="connsiteX67" fmla="*/ 4917286 w 9517857"/>
              <a:gd name="connsiteY67" fmla="*/ 243659 h 918356"/>
              <a:gd name="connsiteX68" fmla="*/ 4981173 w 9517857"/>
              <a:gd name="connsiteY68" fmla="*/ 247103 h 918356"/>
              <a:gd name="connsiteX69" fmla="*/ 5060397 w 9517857"/>
              <a:gd name="connsiteY69" fmla="*/ 263688 h 918356"/>
              <a:gd name="connsiteX70" fmla="*/ 5252996 w 9517857"/>
              <a:gd name="connsiteY70" fmla="*/ 270655 h 918356"/>
              <a:gd name="connsiteX71" fmla="*/ 5358056 w 9517857"/>
              <a:gd name="connsiteY71" fmla="*/ 247248 h 918356"/>
              <a:gd name="connsiteX72" fmla="*/ 5426496 w 9517857"/>
              <a:gd name="connsiteY72" fmla="*/ 235142 h 918356"/>
              <a:gd name="connsiteX73" fmla="*/ 5497161 w 9517857"/>
              <a:gd name="connsiteY73" fmla="*/ 228808 h 918356"/>
              <a:gd name="connsiteX74" fmla="*/ 5826043 w 9517857"/>
              <a:gd name="connsiteY74" fmla="*/ 148073 h 918356"/>
              <a:gd name="connsiteX75" fmla="*/ 6013415 w 9517857"/>
              <a:gd name="connsiteY75" fmla="*/ 137316 h 918356"/>
              <a:gd name="connsiteX76" fmla="*/ 6080994 w 9517857"/>
              <a:gd name="connsiteY76" fmla="*/ 142938 h 918356"/>
              <a:gd name="connsiteX77" fmla="*/ 6194152 w 9517857"/>
              <a:gd name="connsiteY77" fmla="*/ 151772 h 918356"/>
              <a:gd name="connsiteX78" fmla="*/ 6281379 w 9517857"/>
              <a:gd name="connsiteY78" fmla="*/ 181626 h 918356"/>
              <a:gd name="connsiteX79" fmla="*/ 6374947 w 9517857"/>
              <a:gd name="connsiteY79" fmla="*/ 179799 h 918356"/>
              <a:gd name="connsiteX80" fmla="*/ 6448518 w 9517857"/>
              <a:gd name="connsiteY80" fmla="*/ 164378 h 918356"/>
              <a:gd name="connsiteX81" fmla="*/ 6544700 w 9517857"/>
              <a:gd name="connsiteY81" fmla="*/ 167161 h 918356"/>
              <a:gd name="connsiteX82" fmla="*/ 6648353 w 9517857"/>
              <a:gd name="connsiteY82" fmla="*/ 172250 h 918356"/>
              <a:gd name="connsiteX83" fmla="*/ 6736227 w 9517857"/>
              <a:gd name="connsiteY83" fmla="*/ 173216 h 918356"/>
              <a:gd name="connsiteX84" fmla="*/ 6977218 w 9517857"/>
              <a:gd name="connsiteY84" fmla="*/ 184289 h 918356"/>
              <a:gd name="connsiteX85" fmla="*/ 7065221 w 9517857"/>
              <a:gd name="connsiteY85" fmla="*/ 227531 h 918356"/>
              <a:gd name="connsiteX86" fmla="*/ 7565449 w 9517857"/>
              <a:gd name="connsiteY86" fmla="*/ 258950 h 918356"/>
              <a:gd name="connsiteX87" fmla="*/ 7599285 w 9517857"/>
              <a:gd name="connsiteY87" fmla="*/ 266021 h 918356"/>
              <a:gd name="connsiteX88" fmla="*/ 7644411 w 9517857"/>
              <a:gd name="connsiteY88" fmla="*/ 258986 h 918356"/>
              <a:gd name="connsiteX89" fmla="*/ 7825110 w 9517857"/>
              <a:gd name="connsiteY89" fmla="*/ 229109 h 918356"/>
              <a:gd name="connsiteX90" fmla="*/ 7965804 w 9517857"/>
              <a:gd name="connsiteY90" fmla="*/ 190545 h 918356"/>
              <a:gd name="connsiteX91" fmla="*/ 8147401 w 9517857"/>
              <a:gd name="connsiteY91" fmla="*/ 205617 h 918356"/>
              <a:gd name="connsiteX92" fmla="*/ 8256033 w 9517857"/>
              <a:gd name="connsiteY92" fmla="*/ 193713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 name="connsiteX102" fmla="*/ 9517856 w 9517857"/>
              <a:gd name="connsiteY102" fmla="*/ 0 h 918356"/>
              <a:gd name="connsiteX0" fmla="*/ 4686423 w 9517857"/>
              <a:gd name="connsiteY0" fmla="*/ 247919 h 918356"/>
              <a:gd name="connsiteX1" fmla="*/ 4689051 w 9517857"/>
              <a:gd name="connsiteY1" fmla="*/ 250968 h 918356"/>
              <a:gd name="connsiteX2" fmla="*/ 4687244 w 9517857"/>
              <a:gd name="connsiteY2" fmla="*/ 251298 h 918356"/>
              <a:gd name="connsiteX3" fmla="*/ 4686423 w 9517857"/>
              <a:gd name="connsiteY3" fmla="*/ 247919 h 918356"/>
              <a:gd name="connsiteX4" fmla="*/ 4685225 w 9517857"/>
              <a:gd name="connsiteY4" fmla="*/ 246530 h 918356"/>
              <a:gd name="connsiteX5" fmla="*/ 4686133 w 9517857"/>
              <a:gd name="connsiteY5" fmla="*/ 246727 h 918356"/>
              <a:gd name="connsiteX6" fmla="*/ 4686423 w 9517857"/>
              <a:gd name="connsiteY6" fmla="*/ 247919 h 918356"/>
              <a:gd name="connsiteX7" fmla="*/ 4685225 w 9517857"/>
              <a:gd name="connsiteY7" fmla="*/ 246530 h 918356"/>
              <a:gd name="connsiteX8" fmla="*/ 9517856 w 9517857"/>
              <a:gd name="connsiteY8" fmla="*/ 0 h 918356"/>
              <a:gd name="connsiteX9" fmla="*/ 9517857 w 9517857"/>
              <a:gd name="connsiteY9" fmla="*/ 12 h 918356"/>
              <a:gd name="connsiteX10" fmla="*/ 9517857 w 9517857"/>
              <a:gd name="connsiteY10" fmla="*/ 918356 h 918356"/>
              <a:gd name="connsiteX11" fmla="*/ 14604 w 9517857"/>
              <a:gd name="connsiteY11" fmla="*/ 918356 h 918356"/>
              <a:gd name="connsiteX12" fmla="*/ 12841 w 9517857"/>
              <a:gd name="connsiteY12" fmla="*/ 917763 h 918356"/>
              <a:gd name="connsiteX13" fmla="*/ 93 w 9517857"/>
              <a:gd name="connsiteY13" fmla="*/ 912471 h 918356"/>
              <a:gd name="connsiteX14" fmla="*/ 58674 w 9517857"/>
              <a:gd name="connsiteY14" fmla="*/ 890322 h 918356"/>
              <a:gd name="connsiteX15" fmla="*/ 275005 w 9517857"/>
              <a:gd name="connsiteY15" fmla="*/ 807229 h 918356"/>
              <a:gd name="connsiteX16" fmla="*/ 587824 w 9517857"/>
              <a:gd name="connsiteY16" fmla="*/ 798195 h 918356"/>
              <a:gd name="connsiteX17" fmla="*/ 651826 w 9517857"/>
              <a:gd name="connsiteY17" fmla="*/ 738338 h 918356"/>
              <a:gd name="connsiteX18" fmla="*/ 727985 w 9517857"/>
              <a:gd name="connsiteY18" fmla="*/ 719826 h 918356"/>
              <a:gd name="connsiteX19" fmla="*/ 778982 w 9517857"/>
              <a:gd name="connsiteY19" fmla="*/ 710142 h 918356"/>
              <a:gd name="connsiteX20" fmla="*/ 849944 w 9517857"/>
              <a:gd name="connsiteY20" fmla="*/ 717987 h 918356"/>
              <a:gd name="connsiteX21" fmla="*/ 921659 w 9517857"/>
              <a:gd name="connsiteY21" fmla="*/ 712695 h 918356"/>
              <a:gd name="connsiteX22" fmla="*/ 930946 w 9517857"/>
              <a:gd name="connsiteY22" fmla="*/ 734046 h 918356"/>
              <a:gd name="connsiteX23" fmla="*/ 986250 w 9517857"/>
              <a:gd name="connsiteY23" fmla="*/ 713530 h 918356"/>
              <a:gd name="connsiteX24" fmla="*/ 1013752 w 9517857"/>
              <a:gd name="connsiteY24" fmla="*/ 713361 h 918356"/>
              <a:gd name="connsiteX25" fmla="*/ 1023734 w 9517857"/>
              <a:gd name="connsiteY25" fmla="*/ 718571 h 918356"/>
              <a:gd name="connsiteX26" fmla="*/ 1063207 w 9517857"/>
              <a:gd name="connsiteY26" fmla="*/ 715651 h 918356"/>
              <a:gd name="connsiteX27" fmla="*/ 1081980 w 9517857"/>
              <a:gd name="connsiteY27" fmla="*/ 738455 h 918356"/>
              <a:gd name="connsiteX28" fmla="*/ 1218120 w 9517857"/>
              <a:gd name="connsiteY28" fmla="*/ 713280 h 918356"/>
              <a:gd name="connsiteX29" fmla="*/ 1397459 w 9517857"/>
              <a:gd name="connsiteY29" fmla="*/ 691190 h 918356"/>
              <a:gd name="connsiteX30" fmla="*/ 1580688 w 9517857"/>
              <a:gd name="connsiteY30" fmla="*/ 693697 h 918356"/>
              <a:gd name="connsiteX31" fmla="*/ 1772334 w 9517857"/>
              <a:gd name="connsiteY31" fmla="*/ 710640 h 918356"/>
              <a:gd name="connsiteX32" fmla="*/ 2002561 w 9517857"/>
              <a:gd name="connsiteY32" fmla="*/ 659917 h 918356"/>
              <a:gd name="connsiteX33" fmla="*/ 2135144 w 9517857"/>
              <a:gd name="connsiteY33" fmla="*/ 636501 h 918356"/>
              <a:gd name="connsiteX34" fmla="*/ 2440292 w 9517857"/>
              <a:gd name="connsiteY34" fmla="*/ 593862 h 918356"/>
              <a:gd name="connsiteX35" fmla="*/ 2547829 w 9517857"/>
              <a:gd name="connsiteY35" fmla="*/ 566150 h 918356"/>
              <a:gd name="connsiteX36" fmla="*/ 2658055 w 9517857"/>
              <a:gd name="connsiteY36" fmla="*/ 578727 h 918356"/>
              <a:gd name="connsiteX37" fmla="*/ 2693698 w 9517857"/>
              <a:gd name="connsiteY37" fmla="*/ 560029 h 918356"/>
              <a:gd name="connsiteX38" fmla="*/ 2699673 w 9517857"/>
              <a:gd name="connsiteY38" fmla="*/ 556400 h 918356"/>
              <a:gd name="connsiteX39" fmla="*/ 2727306 w 9517857"/>
              <a:gd name="connsiteY39" fmla="*/ 550698 h 918356"/>
              <a:gd name="connsiteX40" fmla="*/ 2730451 w 9517857"/>
              <a:gd name="connsiteY40" fmla="*/ 538058 h 918356"/>
              <a:gd name="connsiteX41" fmla="*/ 2768713 w 9517857"/>
              <a:gd name="connsiteY41" fmla="*/ 521575 h 918356"/>
              <a:gd name="connsiteX42" fmla="*/ 2820868 w 9517857"/>
              <a:gd name="connsiteY42" fmla="*/ 514160 h 918356"/>
              <a:gd name="connsiteX43" fmla="*/ 3073635 w 9517857"/>
              <a:gd name="connsiteY43" fmla="*/ 491294 h 918356"/>
              <a:gd name="connsiteX44" fmla="*/ 3222071 w 9517857"/>
              <a:gd name="connsiteY44" fmla="*/ 470559 h 918356"/>
              <a:gd name="connsiteX45" fmla="*/ 3274069 w 9517857"/>
              <a:gd name="connsiteY45" fmla="*/ 451605 h 918356"/>
              <a:gd name="connsiteX46" fmla="*/ 3349632 w 9517857"/>
              <a:gd name="connsiteY46" fmla="*/ 432583 h 918356"/>
              <a:gd name="connsiteX47" fmla="*/ 3479593 w 9517857"/>
              <a:gd name="connsiteY47" fmla="*/ 390437 h 918356"/>
              <a:gd name="connsiteX48" fmla="*/ 3660110 w 9517857"/>
              <a:gd name="connsiteY48" fmla="*/ 348726 h 918356"/>
              <a:gd name="connsiteX49" fmla="*/ 3750023 w 9517857"/>
              <a:gd name="connsiteY49" fmla="*/ 370678 h 918356"/>
              <a:gd name="connsiteX50" fmla="*/ 3844133 w 9517857"/>
              <a:gd name="connsiteY50" fmla="*/ 360648 h 918356"/>
              <a:gd name="connsiteX51" fmla="*/ 3913545 w 9517857"/>
              <a:gd name="connsiteY51" fmla="*/ 344235 h 918356"/>
              <a:gd name="connsiteX52" fmla="*/ 4266740 w 9517857"/>
              <a:gd name="connsiteY52" fmla="*/ 361454 h 918356"/>
              <a:gd name="connsiteX53" fmla="*/ 4430770 w 9517857"/>
              <a:gd name="connsiteY53" fmla="*/ 342643 h 918356"/>
              <a:gd name="connsiteX54" fmla="*/ 4512664 w 9517857"/>
              <a:gd name="connsiteY54" fmla="*/ 319948 h 918356"/>
              <a:gd name="connsiteX55" fmla="*/ 4616423 w 9517857"/>
              <a:gd name="connsiteY55" fmla="*/ 290914 h 918356"/>
              <a:gd name="connsiteX56" fmla="*/ 4691675 w 9517857"/>
              <a:gd name="connsiteY56" fmla="*/ 254011 h 918356"/>
              <a:gd name="connsiteX57" fmla="*/ 4689051 w 9517857"/>
              <a:gd name="connsiteY57" fmla="*/ 250968 h 918356"/>
              <a:gd name="connsiteX58" fmla="*/ 4719994 w 9517857"/>
              <a:gd name="connsiteY58" fmla="*/ 245307 h 918356"/>
              <a:gd name="connsiteX59" fmla="*/ 4752894 w 9517857"/>
              <a:gd name="connsiteY59" fmla="*/ 239875 h 918356"/>
              <a:gd name="connsiteX60" fmla="*/ 4769329 w 9517857"/>
              <a:gd name="connsiteY60" fmla="*/ 233585 h 918356"/>
              <a:gd name="connsiteX61" fmla="*/ 4775634 w 9517857"/>
              <a:gd name="connsiteY61" fmla="*/ 234063 h 918356"/>
              <a:gd name="connsiteX62" fmla="*/ 4790452 w 9517857"/>
              <a:gd name="connsiteY62" fmla="*/ 233572 h 918356"/>
              <a:gd name="connsiteX63" fmla="*/ 4789062 w 9517857"/>
              <a:gd name="connsiteY63" fmla="*/ 241924 h 918356"/>
              <a:gd name="connsiteX64" fmla="*/ 4827826 w 9517857"/>
              <a:gd name="connsiteY64" fmla="*/ 246977 h 918356"/>
              <a:gd name="connsiteX65" fmla="*/ 4892569 w 9517857"/>
              <a:gd name="connsiteY65" fmla="*/ 249933 h 918356"/>
              <a:gd name="connsiteX66" fmla="*/ 4896611 w 9517857"/>
              <a:gd name="connsiteY66" fmla="*/ 240448 h 918356"/>
              <a:gd name="connsiteX67" fmla="*/ 4917286 w 9517857"/>
              <a:gd name="connsiteY67" fmla="*/ 243659 h 918356"/>
              <a:gd name="connsiteX68" fmla="*/ 4981173 w 9517857"/>
              <a:gd name="connsiteY68" fmla="*/ 247103 h 918356"/>
              <a:gd name="connsiteX69" fmla="*/ 5060397 w 9517857"/>
              <a:gd name="connsiteY69" fmla="*/ 263688 h 918356"/>
              <a:gd name="connsiteX70" fmla="*/ 5252996 w 9517857"/>
              <a:gd name="connsiteY70" fmla="*/ 270655 h 918356"/>
              <a:gd name="connsiteX71" fmla="*/ 5358056 w 9517857"/>
              <a:gd name="connsiteY71" fmla="*/ 247248 h 918356"/>
              <a:gd name="connsiteX72" fmla="*/ 5426496 w 9517857"/>
              <a:gd name="connsiteY72" fmla="*/ 235142 h 918356"/>
              <a:gd name="connsiteX73" fmla="*/ 5497161 w 9517857"/>
              <a:gd name="connsiteY73" fmla="*/ 228808 h 918356"/>
              <a:gd name="connsiteX74" fmla="*/ 5826043 w 9517857"/>
              <a:gd name="connsiteY74" fmla="*/ 148073 h 918356"/>
              <a:gd name="connsiteX75" fmla="*/ 6013415 w 9517857"/>
              <a:gd name="connsiteY75" fmla="*/ 137316 h 918356"/>
              <a:gd name="connsiteX76" fmla="*/ 6080994 w 9517857"/>
              <a:gd name="connsiteY76" fmla="*/ 142938 h 918356"/>
              <a:gd name="connsiteX77" fmla="*/ 6194152 w 9517857"/>
              <a:gd name="connsiteY77" fmla="*/ 151772 h 918356"/>
              <a:gd name="connsiteX78" fmla="*/ 6281379 w 9517857"/>
              <a:gd name="connsiteY78" fmla="*/ 181626 h 918356"/>
              <a:gd name="connsiteX79" fmla="*/ 6374947 w 9517857"/>
              <a:gd name="connsiteY79" fmla="*/ 179799 h 918356"/>
              <a:gd name="connsiteX80" fmla="*/ 6448518 w 9517857"/>
              <a:gd name="connsiteY80" fmla="*/ 164378 h 918356"/>
              <a:gd name="connsiteX81" fmla="*/ 6544700 w 9517857"/>
              <a:gd name="connsiteY81" fmla="*/ 167161 h 918356"/>
              <a:gd name="connsiteX82" fmla="*/ 6648353 w 9517857"/>
              <a:gd name="connsiteY82" fmla="*/ 172250 h 918356"/>
              <a:gd name="connsiteX83" fmla="*/ 6736227 w 9517857"/>
              <a:gd name="connsiteY83" fmla="*/ 173216 h 918356"/>
              <a:gd name="connsiteX84" fmla="*/ 6977218 w 9517857"/>
              <a:gd name="connsiteY84" fmla="*/ 184289 h 918356"/>
              <a:gd name="connsiteX85" fmla="*/ 7065221 w 9517857"/>
              <a:gd name="connsiteY85" fmla="*/ 227531 h 918356"/>
              <a:gd name="connsiteX86" fmla="*/ 7565449 w 9517857"/>
              <a:gd name="connsiteY86" fmla="*/ 258950 h 918356"/>
              <a:gd name="connsiteX87" fmla="*/ 7599285 w 9517857"/>
              <a:gd name="connsiteY87" fmla="*/ 266021 h 918356"/>
              <a:gd name="connsiteX88" fmla="*/ 7644411 w 9517857"/>
              <a:gd name="connsiteY88" fmla="*/ 258986 h 918356"/>
              <a:gd name="connsiteX89" fmla="*/ 7825110 w 9517857"/>
              <a:gd name="connsiteY89" fmla="*/ 229109 h 918356"/>
              <a:gd name="connsiteX90" fmla="*/ 7965804 w 9517857"/>
              <a:gd name="connsiteY90" fmla="*/ 190545 h 918356"/>
              <a:gd name="connsiteX91" fmla="*/ 8147401 w 9517857"/>
              <a:gd name="connsiteY91" fmla="*/ 205617 h 918356"/>
              <a:gd name="connsiteX92" fmla="*/ 8256033 w 9517857"/>
              <a:gd name="connsiteY92" fmla="*/ 193713 h 918356"/>
              <a:gd name="connsiteX93" fmla="*/ 8551625 w 9517857"/>
              <a:gd name="connsiteY93" fmla="*/ 16151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 name="connsiteX102" fmla="*/ 9517856 w 9517857"/>
              <a:gd name="connsiteY102" fmla="*/ 0 h 918356"/>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660110 w 9517857"/>
              <a:gd name="connsiteY48" fmla="*/ 348714 h 918344"/>
              <a:gd name="connsiteX49" fmla="*/ 3750023 w 9517857"/>
              <a:gd name="connsiteY49" fmla="*/ 370666 h 918344"/>
              <a:gd name="connsiteX50" fmla="*/ 3844133 w 9517857"/>
              <a:gd name="connsiteY50" fmla="*/ 360636 h 918344"/>
              <a:gd name="connsiteX51" fmla="*/ 3913545 w 9517857"/>
              <a:gd name="connsiteY51" fmla="*/ 344223 h 918344"/>
              <a:gd name="connsiteX52" fmla="*/ 4266740 w 9517857"/>
              <a:gd name="connsiteY52" fmla="*/ 361442 h 918344"/>
              <a:gd name="connsiteX53" fmla="*/ 4430770 w 9517857"/>
              <a:gd name="connsiteY53" fmla="*/ 342631 h 918344"/>
              <a:gd name="connsiteX54" fmla="*/ 4512664 w 9517857"/>
              <a:gd name="connsiteY54" fmla="*/ 319936 h 918344"/>
              <a:gd name="connsiteX55" fmla="*/ 4616423 w 9517857"/>
              <a:gd name="connsiteY55" fmla="*/ 290902 h 918344"/>
              <a:gd name="connsiteX56" fmla="*/ 4691675 w 9517857"/>
              <a:gd name="connsiteY56" fmla="*/ 253999 h 918344"/>
              <a:gd name="connsiteX57" fmla="*/ 4689051 w 9517857"/>
              <a:gd name="connsiteY57" fmla="*/ 250956 h 918344"/>
              <a:gd name="connsiteX58" fmla="*/ 4719994 w 9517857"/>
              <a:gd name="connsiteY58" fmla="*/ 245295 h 918344"/>
              <a:gd name="connsiteX59" fmla="*/ 4752894 w 9517857"/>
              <a:gd name="connsiteY59" fmla="*/ 239863 h 918344"/>
              <a:gd name="connsiteX60" fmla="*/ 4769329 w 9517857"/>
              <a:gd name="connsiteY60" fmla="*/ 233573 h 918344"/>
              <a:gd name="connsiteX61" fmla="*/ 4775634 w 9517857"/>
              <a:gd name="connsiteY61" fmla="*/ 234051 h 918344"/>
              <a:gd name="connsiteX62" fmla="*/ 4790452 w 9517857"/>
              <a:gd name="connsiteY62" fmla="*/ 233560 h 918344"/>
              <a:gd name="connsiteX63" fmla="*/ 4789062 w 9517857"/>
              <a:gd name="connsiteY63" fmla="*/ 241912 h 918344"/>
              <a:gd name="connsiteX64" fmla="*/ 4827826 w 9517857"/>
              <a:gd name="connsiteY64" fmla="*/ 246965 h 918344"/>
              <a:gd name="connsiteX65" fmla="*/ 4892569 w 9517857"/>
              <a:gd name="connsiteY65" fmla="*/ 249921 h 918344"/>
              <a:gd name="connsiteX66" fmla="*/ 4896611 w 9517857"/>
              <a:gd name="connsiteY66" fmla="*/ 240436 h 918344"/>
              <a:gd name="connsiteX67" fmla="*/ 4917286 w 9517857"/>
              <a:gd name="connsiteY67" fmla="*/ 243647 h 918344"/>
              <a:gd name="connsiteX68" fmla="*/ 4981173 w 9517857"/>
              <a:gd name="connsiteY68" fmla="*/ 247091 h 918344"/>
              <a:gd name="connsiteX69" fmla="*/ 5060397 w 9517857"/>
              <a:gd name="connsiteY69" fmla="*/ 263676 h 918344"/>
              <a:gd name="connsiteX70" fmla="*/ 5252996 w 9517857"/>
              <a:gd name="connsiteY70" fmla="*/ 270643 h 918344"/>
              <a:gd name="connsiteX71" fmla="*/ 5358056 w 9517857"/>
              <a:gd name="connsiteY71" fmla="*/ 247236 h 918344"/>
              <a:gd name="connsiteX72" fmla="*/ 5426496 w 9517857"/>
              <a:gd name="connsiteY72" fmla="*/ 235130 h 918344"/>
              <a:gd name="connsiteX73" fmla="*/ 5497161 w 9517857"/>
              <a:gd name="connsiteY73" fmla="*/ 228796 h 918344"/>
              <a:gd name="connsiteX74" fmla="*/ 5826043 w 9517857"/>
              <a:gd name="connsiteY74" fmla="*/ 148061 h 918344"/>
              <a:gd name="connsiteX75" fmla="*/ 6013415 w 9517857"/>
              <a:gd name="connsiteY75" fmla="*/ 137304 h 918344"/>
              <a:gd name="connsiteX76" fmla="*/ 6080994 w 9517857"/>
              <a:gd name="connsiteY76" fmla="*/ 142926 h 918344"/>
              <a:gd name="connsiteX77" fmla="*/ 6194152 w 9517857"/>
              <a:gd name="connsiteY77" fmla="*/ 151760 h 918344"/>
              <a:gd name="connsiteX78" fmla="*/ 6281379 w 9517857"/>
              <a:gd name="connsiteY78" fmla="*/ 181614 h 918344"/>
              <a:gd name="connsiteX79" fmla="*/ 6374947 w 9517857"/>
              <a:gd name="connsiteY79" fmla="*/ 179787 h 918344"/>
              <a:gd name="connsiteX80" fmla="*/ 6448518 w 9517857"/>
              <a:gd name="connsiteY80" fmla="*/ 164366 h 918344"/>
              <a:gd name="connsiteX81" fmla="*/ 6544700 w 9517857"/>
              <a:gd name="connsiteY81" fmla="*/ 167149 h 918344"/>
              <a:gd name="connsiteX82" fmla="*/ 6648353 w 9517857"/>
              <a:gd name="connsiteY82" fmla="*/ 172238 h 918344"/>
              <a:gd name="connsiteX83" fmla="*/ 6736227 w 9517857"/>
              <a:gd name="connsiteY83" fmla="*/ 173204 h 918344"/>
              <a:gd name="connsiteX84" fmla="*/ 6977218 w 9517857"/>
              <a:gd name="connsiteY84" fmla="*/ 184277 h 918344"/>
              <a:gd name="connsiteX85" fmla="*/ 7065221 w 9517857"/>
              <a:gd name="connsiteY85" fmla="*/ 227519 h 918344"/>
              <a:gd name="connsiteX86" fmla="*/ 7565449 w 9517857"/>
              <a:gd name="connsiteY86" fmla="*/ 258938 h 918344"/>
              <a:gd name="connsiteX87" fmla="*/ 7599285 w 9517857"/>
              <a:gd name="connsiteY87" fmla="*/ 266009 h 918344"/>
              <a:gd name="connsiteX88" fmla="*/ 7644411 w 9517857"/>
              <a:gd name="connsiteY88" fmla="*/ 258974 h 918344"/>
              <a:gd name="connsiteX89" fmla="*/ 7825110 w 9517857"/>
              <a:gd name="connsiteY89" fmla="*/ 229097 h 918344"/>
              <a:gd name="connsiteX90" fmla="*/ 7965804 w 9517857"/>
              <a:gd name="connsiteY90" fmla="*/ 190533 h 918344"/>
              <a:gd name="connsiteX91" fmla="*/ 8147401 w 9517857"/>
              <a:gd name="connsiteY91" fmla="*/ 205605 h 918344"/>
              <a:gd name="connsiteX92" fmla="*/ 8256033 w 9517857"/>
              <a:gd name="connsiteY92" fmla="*/ 193701 h 918344"/>
              <a:gd name="connsiteX93" fmla="*/ 8551625 w 9517857"/>
              <a:gd name="connsiteY93" fmla="*/ 161505 h 918344"/>
              <a:gd name="connsiteX94" fmla="*/ 8715976 w 9517857"/>
              <a:gd name="connsiteY94" fmla="*/ 178362 h 918344"/>
              <a:gd name="connsiteX95" fmla="*/ 8778827 w 9517857"/>
              <a:gd name="connsiteY95" fmla="*/ 172924 h 918344"/>
              <a:gd name="connsiteX96" fmla="*/ 8840778 w 9517857"/>
              <a:gd name="connsiteY96" fmla="*/ 143137 h 918344"/>
              <a:gd name="connsiteX97" fmla="*/ 9010380 w 9517857"/>
              <a:gd name="connsiteY97" fmla="*/ 91879 h 918344"/>
              <a:gd name="connsiteX98" fmla="*/ 9110856 w 9517857"/>
              <a:gd name="connsiteY98" fmla="*/ 70985 h 918344"/>
              <a:gd name="connsiteX99" fmla="*/ 9268817 w 9517857"/>
              <a:gd name="connsiteY99" fmla="*/ 53070 h 918344"/>
              <a:gd name="connsiteX100" fmla="*/ 9316667 w 9517857"/>
              <a:gd name="connsiteY100" fmla="*/ 45035 h 918344"/>
              <a:gd name="connsiteX101" fmla="*/ 9428209 w 9517857"/>
              <a:gd name="connsiteY101"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660110 w 9517857"/>
              <a:gd name="connsiteY48" fmla="*/ 348714 h 918344"/>
              <a:gd name="connsiteX49" fmla="*/ 3750023 w 9517857"/>
              <a:gd name="connsiteY49" fmla="*/ 370666 h 918344"/>
              <a:gd name="connsiteX50" fmla="*/ 3844133 w 9517857"/>
              <a:gd name="connsiteY50" fmla="*/ 360636 h 918344"/>
              <a:gd name="connsiteX51" fmla="*/ 3913545 w 9517857"/>
              <a:gd name="connsiteY51" fmla="*/ 344223 h 918344"/>
              <a:gd name="connsiteX52" fmla="*/ 4266740 w 9517857"/>
              <a:gd name="connsiteY52" fmla="*/ 361442 h 918344"/>
              <a:gd name="connsiteX53" fmla="*/ 4430770 w 9517857"/>
              <a:gd name="connsiteY53" fmla="*/ 342631 h 918344"/>
              <a:gd name="connsiteX54" fmla="*/ 4512664 w 9517857"/>
              <a:gd name="connsiteY54" fmla="*/ 319936 h 918344"/>
              <a:gd name="connsiteX55" fmla="*/ 4616423 w 9517857"/>
              <a:gd name="connsiteY55" fmla="*/ 290902 h 918344"/>
              <a:gd name="connsiteX56" fmla="*/ 4691675 w 9517857"/>
              <a:gd name="connsiteY56" fmla="*/ 253999 h 918344"/>
              <a:gd name="connsiteX57" fmla="*/ 4689051 w 9517857"/>
              <a:gd name="connsiteY57" fmla="*/ 250956 h 918344"/>
              <a:gd name="connsiteX58" fmla="*/ 4719994 w 9517857"/>
              <a:gd name="connsiteY58" fmla="*/ 245295 h 918344"/>
              <a:gd name="connsiteX59" fmla="*/ 4752894 w 9517857"/>
              <a:gd name="connsiteY59" fmla="*/ 239863 h 918344"/>
              <a:gd name="connsiteX60" fmla="*/ 4769329 w 9517857"/>
              <a:gd name="connsiteY60" fmla="*/ 233573 h 918344"/>
              <a:gd name="connsiteX61" fmla="*/ 4775634 w 9517857"/>
              <a:gd name="connsiteY61" fmla="*/ 234051 h 918344"/>
              <a:gd name="connsiteX62" fmla="*/ 4790452 w 9517857"/>
              <a:gd name="connsiteY62" fmla="*/ 233560 h 918344"/>
              <a:gd name="connsiteX63" fmla="*/ 4789062 w 9517857"/>
              <a:gd name="connsiteY63" fmla="*/ 241912 h 918344"/>
              <a:gd name="connsiteX64" fmla="*/ 4827826 w 9517857"/>
              <a:gd name="connsiteY64" fmla="*/ 246965 h 918344"/>
              <a:gd name="connsiteX65" fmla="*/ 4892569 w 9517857"/>
              <a:gd name="connsiteY65" fmla="*/ 249921 h 918344"/>
              <a:gd name="connsiteX66" fmla="*/ 4896611 w 9517857"/>
              <a:gd name="connsiteY66" fmla="*/ 240436 h 918344"/>
              <a:gd name="connsiteX67" fmla="*/ 4917286 w 9517857"/>
              <a:gd name="connsiteY67" fmla="*/ 243647 h 918344"/>
              <a:gd name="connsiteX68" fmla="*/ 5060397 w 9517857"/>
              <a:gd name="connsiteY68" fmla="*/ 263676 h 918344"/>
              <a:gd name="connsiteX69" fmla="*/ 5252996 w 9517857"/>
              <a:gd name="connsiteY69" fmla="*/ 270643 h 918344"/>
              <a:gd name="connsiteX70" fmla="*/ 5358056 w 9517857"/>
              <a:gd name="connsiteY70" fmla="*/ 247236 h 918344"/>
              <a:gd name="connsiteX71" fmla="*/ 5426496 w 9517857"/>
              <a:gd name="connsiteY71" fmla="*/ 235130 h 918344"/>
              <a:gd name="connsiteX72" fmla="*/ 5497161 w 9517857"/>
              <a:gd name="connsiteY72" fmla="*/ 228796 h 918344"/>
              <a:gd name="connsiteX73" fmla="*/ 5826043 w 9517857"/>
              <a:gd name="connsiteY73" fmla="*/ 148061 h 918344"/>
              <a:gd name="connsiteX74" fmla="*/ 6013415 w 9517857"/>
              <a:gd name="connsiteY74" fmla="*/ 137304 h 918344"/>
              <a:gd name="connsiteX75" fmla="*/ 6080994 w 9517857"/>
              <a:gd name="connsiteY75" fmla="*/ 142926 h 918344"/>
              <a:gd name="connsiteX76" fmla="*/ 6194152 w 9517857"/>
              <a:gd name="connsiteY76" fmla="*/ 151760 h 918344"/>
              <a:gd name="connsiteX77" fmla="*/ 6281379 w 9517857"/>
              <a:gd name="connsiteY77" fmla="*/ 181614 h 918344"/>
              <a:gd name="connsiteX78" fmla="*/ 6374947 w 9517857"/>
              <a:gd name="connsiteY78" fmla="*/ 179787 h 918344"/>
              <a:gd name="connsiteX79" fmla="*/ 6448518 w 9517857"/>
              <a:gd name="connsiteY79" fmla="*/ 164366 h 918344"/>
              <a:gd name="connsiteX80" fmla="*/ 6544700 w 9517857"/>
              <a:gd name="connsiteY80" fmla="*/ 167149 h 918344"/>
              <a:gd name="connsiteX81" fmla="*/ 6648353 w 9517857"/>
              <a:gd name="connsiteY81" fmla="*/ 172238 h 918344"/>
              <a:gd name="connsiteX82" fmla="*/ 6736227 w 9517857"/>
              <a:gd name="connsiteY82" fmla="*/ 173204 h 918344"/>
              <a:gd name="connsiteX83" fmla="*/ 6977218 w 9517857"/>
              <a:gd name="connsiteY83" fmla="*/ 184277 h 918344"/>
              <a:gd name="connsiteX84" fmla="*/ 7065221 w 9517857"/>
              <a:gd name="connsiteY84" fmla="*/ 227519 h 918344"/>
              <a:gd name="connsiteX85" fmla="*/ 7565449 w 9517857"/>
              <a:gd name="connsiteY85" fmla="*/ 258938 h 918344"/>
              <a:gd name="connsiteX86" fmla="*/ 7599285 w 9517857"/>
              <a:gd name="connsiteY86" fmla="*/ 266009 h 918344"/>
              <a:gd name="connsiteX87" fmla="*/ 7644411 w 9517857"/>
              <a:gd name="connsiteY87" fmla="*/ 258974 h 918344"/>
              <a:gd name="connsiteX88" fmla="*/ 7825110 w 9517857"/>
              <a:gd name="connsiteY88" fmla="*/ 229097 h 918344"/>
              <a:gd name="connsiteX89" fmla="*/ 7965804 w 9517857"/>
              <a:gd name="connsiteY89" fmla="*/ 190533 h 918344"/>
              <a:gd name="connsiteX90" fmla="*/ 8147401 w 9517857"/>
              <a:gd name="connsiteY90" fmla="*/ 205605 h 918344"/>
              <a:gd name="connsiteX91" fmla="*/ 8256033 w 9517857"/>
              <a:gd name="connsiteY91" fmla="*/ 193701 h 918344"/>
              <a:gd name="connsiteX92" fmla="*/ 8551625 w 9517857"/>
              <a:gd name="connsiteY92" fmla="*/ 161505 h 918344"/>
              <a:gd name="connsiteX93" fmla="*/ 8715976 w 9517857"/>
              <a:gd name="connsiteY93" fmla="*/ 178362 h 918344"/>
              <a:gd name="connsiteX94" fmla="*/ 8778827 w 9517857"/>
              <a:gd name="connsiteY94" fmla="*/ 172924 h 918344"/>
              <a:gd name="connsiteX95" fmla="*/ 8840778 w 9517857"/>
              <a:gd name="connsiteY95" fmla="*/ 143137 h 918344"/>
              <a:gd name="connsiteX96" fmla="*/ 9010380 w 9517857"/>
              <a:gd name="connsiteY96" fmla="*/ 91879 h 918344"/>
              <a:gd name="connsiteX97" fmla="*/ 9110856 w 9517857"/>
              <a:gd name="connsiteY97" fmla="*/ 70985 h 918344"/>
              <a:gd name="connsiteX98" fmla="*/ 9268817 w 9517857"/>
              <a:gd name="connsiteY98" fmla="*/ 53070 h 918344"/>
              <a:gd name="connsiteX99" fmla="*/ 9316667 w 9517857"/>
              <a:gd name="connsiteY99" fmla="*/ 45035 h 918344"/>
              <a:gd name="connsiteX100" fmla="*/ 9428209 w 9517857"/>
              <a:gd name="connsiteY100"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5826043 w 9517857"/>
              <a:gd name="connsiteY72" fmla="*/ 148061 h 918344"/>
              <a:gd name="connsiteX73" fmla="*/ 6013415 w 9517857"/>
              <a:gd name="connsiteY73" fmla="*/ 137304 h 918344"/>
              <a:gd name="connsiteX74" fmla="*/ 6080994 w 9517857"/>
              <a:gd name="connsiteY74" fmla="*/ 142926 h 918344"/>
              <a:gd name="connsiteX75" fmla="*/ 6194152 w 9517857"/>
              <a:gd name="connsiteY75" fmla="*/ 151760 h 918344"/>
              <a:gd name="connsiteX76" fmla="*/ 6281379 w 9517857"/>
              <a:gd name="connsiteY76" fmla="*/ 181614 h 918344"/>
              <a:gd name="connsiteX77" fmla="*/ 6374947 w 9517857"/>
              <a:gd name="connsiteY77" fmla="*/ 179787 h 918344"/>
              <a:gd name="connsiteX78" fmla="*/ 6448518 w 9517857"/>
              <a:gd name="connsiteY78" fmla="*/ 164366 h 918344"/>
              <a:gd name="connsiteX79" fmla="*/ 6544700 w 9517857"/>
              <a:gd name="connsiteY79" fmla="*/ 167149 h 918344"/>
              <a:gd name="connsiteX80" fmla="*/ 6648353 w 9517857"/>
              <a:gd name="connsiteY80" fmla="*/ 172238 h 918344"/>
              <a:gd name="connsiteX81" fmla="*/ 6736227 w 9517857"/>
              <a:gd name="connsiteY81" fmla="*/ 173204 h 918344"/>
              <a:gd name="connsiteX82" fmla="*/ 6977218 w 9517857"/>
              <a:gd name="connsiteY82" fmla="*/ 184277 h 918344"/>
              <a:gd name="connsiteX83" fmla="*/ 7065221 w 9517857"/>
              <a:gd name="connsiteY83" fmla="*/ 227519 h 918344"/>
              <a:gd name="connsiteX84" fmla="*/ 7565449 w 9517857"/>
              <a:gd name="connsiteY84" fmla="*/ 258938 h 918344"/>
              <a:gd name="connsiteX85" fmla="*/ 7599285 w 9517857"/>
              <a:gd name="connsiteY85" fmla="*/ 266009 h 918344"/>
              <a:gd name="connsiteX86" fmla="*/ 7644411 w 9517857"/>
              <a:gd name="connsiteY86" fmla="*/ 258974 h 918344"/>
              <a:gd name="connsiteX87" fmla="*/ 7825110 w 9517857"/>
              <a:gd name="connsiteY87" fmla="*/ 229097 h 918344"/>
              <a:gd name="connsiteX88" fmla="*/ 7965804 w 9517857"/>
              <a:gd name="connsiteY88" fmla="*/ 190533 h 918344"/>
              <a:gd name="connsiteX89" fmla="*/ 8147401 w 9517857"/>
              <a:gd name="connsiteY89" fmla="*/ 205605 h 918344"/>
              <a:gd name="connsiteX90" fmla="*/ 8256033 w 9517857"/>
              <a:gd name="connsiteY90" fmla="*/ 193701 h 918344"/>
              <a:gd name="connsiteX91" fmla="*/ 8551625 w 9517857"/>
              <a:gd name="connsiteY91" fmla="*/ 161505 h 918344"/>
              <a:gd name="connsiteX92" fmla="*/ 8715976 w 9517857"/>
              <a:gd name="connsiteY92" fmla="*/ 178362 h 918344"/>
              <a:gd name="connsiteX93" fmla="*/ 8778827 w 9517857"/>
              <a:gd name="connsiteY93" fmla="*/ 172924 h 918344"/>
              <a:gd name="connsiteX94" fmla="*/ 8840778 w 9517857"/>
              <a:gd name="connsiteY94" fmla="*/ 143137 h 918344"/>
              <a:gd name="connsiteX95" fmla="*/ 9010380 w 9517857"/>
              <a:gd name="connsiteY95" fmla="*/ 91879 h 918344"/>
              <a:gd name="connsiteX96" fmla="*/ 9110856 w 9517857"/>
              <a:gd name="connsiteY96" fmla="*/ 70985 h 918344"/>
              <a:gd name="connsiteX97" fmla="*/ 9268817 w 9517857"/>
              <a:gd name="connsiteY97" fmla="*/ 53070 h 918344"/>
              <a:gd name="connsiteX98" fmla="*/ 9316667 w 9517857"/>
              <a:gd name="connsiteY98" fmla="*/ 45035 h 918344"/>
              <a:gd name="connsiteX99" fmla="*/ 9428209 w 9517857"/>
              <a:gd name="connsiteY99"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6013415 w 9517857"/>
              <a:gd name="connsiteY72" fmla="*/ 137304 h 918344"/>
              <a:gd name="connsiteX73" fmla="*/ 6080994 w 9517857"/>
              <a:gd name="connsiteY73" fmla="*/ 142926 h 918344"/>
              <a:gd name="connsiteX74" fmla="*/ 6194152 w 9517857"/>
              <a:gd name="connsiteY74" fmla="*/ 151760 h 918344"/>
              <a:gd name="connsiteX75" fmla="*/ 6281379 w 9517857"/>
              <a:gd name="connsiteY75" fmla="*/ 181614 h 918344"/>
              <a:gd name="connsiteX76" fmla="*/ 6374947 w 9517857"/>
              <a:gd name="connsiteY76" fmla="*/ 179787 h 918344"/>
              <a:gd name="connsiteX77" fmla="*/ 6448518 w 9517857"/>
              <a:gd name="connsiteY77" fmla="*/ 164366 h 918344"/>
              <a:gd name="connsiteX78" fmla="*/ 6544700 w 9517857"/>
              <a:gd name="connsiteY78" fmla="*/ 167149 h 918344"/>
              <a:gd name="connsiteX79" fmla="*/ 6648353 w 9517857"/>
              <a:gd name="connsiteY79" fmla="*/ 172238 h 918344"/>
              <a:gd name="connsiteX80" fmla="*/ 6736227 w 9517857"/>
              <a:gd name="connsiteY80" fmla="*/ 173204 h 918344"/>
              <a:gd name="connsiteX81" fmla="*/ 6977218 w 9517857"/>
              <a:gd name="connsiteY81" fmla="*/ 184277 h 918344"/>
              <a:gd name="connsiteX82" fmla="*/ 7065221 w 9517857"/>
              <a:gd name="connsiteY82" fmla="*/ 227519 h 918344"/>
              <a:gd name="connsiteX83" fmla="*/ 7565449 w 9517857"/>
              <a:gd name="connsiteY83" fmla="*/ 258938 h 918344"/>
              <a:gd name="connsiteX84" fmla="*/ 7599285 w 9517857"/>
              <a:gd name="connsiteY84" fmla="*/ 266009 h 918344"/>
              <a:gd name="connsiteX85" fmla="*/ 7644411 w 9517857"/>
              <a:gd name="connsiteY85" fmla="*/ 258974 h 918344"/>
              <a:gd name="connsiteX86" fmla="*/ 7825110 w 9517857"/>
              <a:gd name="connsiteY86" fmla="*/ 229097 h 918344"/>
              <a:gd name="connsiteX87" fmla="*/ 7965804 w 9517857"/>
              <a:gd name="connsiteY87" fmla="*/ 190533 h 918344"/>
              <a:gd name="connsiteX88" fmla="*/ 8147401 w 9517857"/>
              <a:gd name="connsiteY88" fmla="*/ 205605 h 918344"/>
              <a:gd name="connsiteX89" fmla="*/ 8256033 w 9517857"/>
              <a:gd name="connsiteY89" fmla="*/ 193701 h 918344"/>
              <a:gd name="connsiteX90" fmla="*/ 8551625 w 9517857"/>
              <a:gd name="connsiteY90" fmla="*/ 161505 h 918344"/>
              <a:gd name="connsiteX91" fmla="*/ 8715976 w 9517857"/>
              <a:gd name="connsiteY91" fmla="*/ 178362 h 918344"/>
              <a:gd name="connsiteX92" fmla="*/ 8778827 w 9517857"/>
              <a:gd name="connsiteY92" fmla="*/ 172924 h 918344"/>
              <a:gd name="connsiteX93" fmla="*/ 8840778 w 9517857"/>
              <a:gd name="connsiteY93" fmla="*/ 143137 h 918344"/>
              <a:gd name="connsiteX94" fmla="*/ 9010380 w 9517857"/>
              <a:gd name="connsiteY94" fmla="*/ 91879 h 918344"/>
              <a:gd name="connsiteX95" fmla="*/ 9110856 w 9517857"/>
              <a:gd name="connsiteY95" fmla="*/ 70985 h 918344"/>
              <a:gd name="connsiteX96" fmla="*/ 9268817 w 9517857"/>
              <a:gd name="connsiteY96" fmla="*/ 53070 h 918344"/>
              <a:gd name="connsiteX97" fmla="*/ 9316667 w 9517857"/>
              <a:gd name="connsiteY97" fmla="*/ 45035 h 918344"/>
              <a:gd name="connsiteX98" fmla="*/ 9428209 w 9517857"/>
              <a:gd name="connsiteY98"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5856152 w 9517857"/>
              <a:gd name="connsiteY72" fmla="*/ 156354 h 918344"/>
              <a:gd name="connsiteX73" fmla="*/ 6080994 w 9517857"/>
              <a:gd name="connsiteY73" fmla="*/ 142926 h 918344"/>
              <a:gd name="connsiteX74" fmla="*/ 6194152 w 9517857"/>
              <a:gd name="connsiteY74" fmla="*/ 151760 h 918344"/>
              <a:gd name="connsiteX75" fmla="*/ 6281379 w 9517857"/>
              <a:gd name="connsiteY75" fmla="*/ 181614 h 918344"/>
              <a:gd name="connsiteX76" fmla="*/ 6374947 w 9517857"/>
              <a:gd name="connsiteY76" fmla="*/ 179787 h 918344"/>
              <a:gd name="connsiteX77" fmla="*/ 6448518 w 9517857"/>
              <a:gd name="connsiteY77" fmla="*/ 164366 h 918344"/>
              <a:gd name="connsiteX78" fmla="*/ 6544700 w 9517857"/>
              <a:gd name="connsiteY78" fmla="*/ 167149 h 918344"/>
              <a:gd name="connsiteX79" fmla="*/ 6648353 w 9517857"/>
              <a:gd name="connsiteY79" fmla="*/ 172238 h 918344"/>
              <a:gd name="connsiteX80" fmla="*/ 6736227 w 9517857"/>
              <a:gd name="connsiteY80" fmla="*/ 173204 h 918344"/>
              <a:gd name="connsiteX81" fmla="*/ 6977218 w 9517857"/>
              <a:gd name="connsiteY81" fmla="*/ 184277 h 918344"/>
              <a:gd name="connsiteX82" fmla="*/ 7065221 w 9517857"/>
              <a:gd name="connsiteY82" fmla="*/ 227519 h 918344"/>
              <a:gd name="connsiteX83" fmla="*/ 7565449 w 9517857"/>
              <a:gd name="connsiteY83" fmla="*/ 258938 h 918344"/>
              <a:gd name="connsiteX84" fmla="*/ 7599285 w 9517857"/>
              <a:gd name="connsiteY84" fmla="*/ 266009 h 918344"/>
              <a:gd name="connsiteX85" fmla="*/ 7644411 w 9517857"/>
              <a:gd name="connsiteY85" fmla="*/ 258974 h 918344"/>
              <a:gd name="connsiteX86" fmla="*/ 7825110 w 9517857"/>
              <a:gd name="connsiteY86" fmla="*/ 229097 h 918344"/>
              <a:gd name="connsiteX87" fmla="*/ 7965804 w 9517857"/>
              <a:gd name="connsiteY87" fmla="*/ 190533 h 918344"/>
              <a:gd name="connsiteX88" fmla="*/ 8147401 w 9517857"/>
              <a:gd name="connsiteY88" fmla="*/ 205605 h 918344"/>
              <a:gd name="connsiteX89" fmla="*/ 8256033 w 9517857"/>
              <a:gd name="connsiteY89" fmla="*/ 193701 h 918344"/>
              <a:gd name="connsiteX90" fmla="*/ 8551625 w 9517857"/>
              <a:gd name="connsiteY90" fmla="*/ 161505 h 918344"/>
              <a:gd name="connsiteX91" fmla="*/ 8715976 w 9517857"/>
              <a:gd name="connsiteY91" fmla="*/ 178362 h 918344"/>
              <a:gd name="connsiteX92" fmla="*/ 8778827 w 9517857"/>
              <a:gd name="connsiteY92" fmla="*/ 172924 h 918344"/>
              <a:gd name="connsiteX93" fmla="*/ 8840778 w 9517857"/>
              <a:gd name="connsiteY93" fmla="*/ 143137 h 918344"/>
              <a:gd name="connsiteX94" fmla="*/ 9010380 w 9517857"/>
              <a:gd name="connsiteY94" fmla="*/ 91879 h 918344"/>
              <a:gd name="connsiteX95" fmla="*/ 9110856 w 9517857"/>
              <a:gd name="connsiteY95" fmla="*/ 70985 h 918344"/>
              <a:gd name="connsiteX96" fmla="*/ 9268817 w 9517857"/>
              <a:gd name="connsiteY96" fmla="*/ 53070 h 918344"/>
              <a:gd name="connsiteX97" fmla="*/ 9316667 w 9517857"/>
              <a:gd name="connsiteY97" fmla="*/ 45035 h 918344"/>
              <a:gd name="connsiteX98" fmla="*/ 9428209 w 9517857"/>
              <a:gd name="connsiteY98"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5856152 w 9517857"/>
              <a:gd name="connsiteY72" fmla="*/ 156354 h 918344"/>
              <a:gd name="connsiteX73" fmla="*/ 6014778 w 9517857"/>
              <a:gd name="connsiteY73" fmla="*/ 168326 h 918344"/>
              <a:gd name="connsiteX74" fmla="*/ 6194152 w 9517857"/>
              <a:gd name="connsiteY74" fmla="*/ 151760 h 918344"/>
              <a:gd name="connsiteX75" fmla="*/ 6281379 w 9517857"/>
              <a:gd name="connsiteY75" fmla="*/ 181614 h 918344"/>
              <a:gd name="connsiteX76" fmla="*/ 6374947 w 9517857"/>
              <a:gd name="connsiteY76" fmla="*/ 179787 h 918344"/>
              <a:gd name="connsiteX77" fmla="*/ 6448518 w 9517857"/>
              <a:gd name="connsiteY77" fmla="*/ 164366 h 918344"/>
              <a:gd name="connsiteX78" fmla="*/ 6544700 w 9517857"/>
              <a:gd name="connsiteY78" fmla="*/ 167149 h 918344"/>
              <a:gd name="connsiteX79" fmla="*/ 6648353 w 9517857"/>
              <a:gd name="connsiteY79" fmla="*/ 172238 h 918344"/>
              <a:gd name="connsiteX80" fmla="*/ 6736227 w 9517857"/>
              <a:gd name="connsiteY80" fmla="*/ 173204 h 918344"/>
              <a:gd name="connsiteX81" fmla="*/ 6977218 w 9517857"/>
              <a:gd name="connsiteY81" fmla="*/ 184277 h 918344"/>
              <a:gd name="connsiteX82" fmla="*/ 7065221 w 9517857"/>
              <a:gd name="connsiteY82" fmla="*/ 227519 h 918344"/>
              <a:gd name="connsiteX83" fmla="*/ 7565449 w 9517857"/>
              <a:gd name="connsiteY83" fmla="*/ 258938 h 918344"/>
              <a:gd name="connsiteX84" fmla="*/ 7599285 w 9517857"/>
              <a:gd name="connsiteY84" fmla="*/ 266009 h 918344"/>
              <a:gd name="connsiteX85" fmla="*/ 7644411 w 9517857"/>
              <a:gd name="connsiteY85" fmla="*/ 258974 h 918344"/>
              <a:gd name="connsiteX86" fmla="*/ 7825110 w 9517857"/>
              <a:gd name="connsiteY86" fmla="*/ 229097 h 918344"/>
              <a:gd name="connsiteX87" fmla="*/ 7965804 w 9517857"/>
              <a:gd name="connsiteY87" fmla="*/ 190533 h 918344"/>
              <a:gd name="connsiteX88" fmla="*/ 8147401 w 9517857"/>
              <a:gd name="connsiteY88" fmla="*/ 205605 h 918344"/>
              <a:gd name="connsiteX89" fmla="*/ 8256033 w 9517857"/>
              <a:gd name="connsiteY89" fmla="*/ 193701 h 918344"/>
              <a:gd name="connsiteX90" fmla="*/ 8551625 w 9517857"/>
              <a:gd name="connsiteY90" fmla="*/ 161505 h 918344"/>
              <a:gd name="connsiteX91" fmla="*/ 8715976 w 9517857"/>
              <a:gd name="connsiteY91" fmla="*/ 178362 h 918344"/>
              <a:gd name="connsiteX92" fmla="*/ 8778827 w 9517857"/>
              <a:gd name="connsiteY92" fmla="*/ 172924 h 918344"/>
              <a:gd name="connsiteX93" fmla="*/ 8840778 w 9517857"/>
              <a:gd name="connsiteY93" fmla="*/ 143137 h 918344"/>
              <a:gd name="connsiteX94" fmla="*/ 9010380 w 9517857"/>
              <a:gd name="connsiteY94" fmla="*/ 91879 h 918344"/>
              <a:gd name="connsiteX95" fmla="*/ 9110856 w 9517857"/>
              <a:gd name="connsiteY95" fmla="*/ 70985 h 918344"/>
              <a:gd name="connsiteX96" fmla="*/ 9268817 w 9517857"/>
              <a:gd name="connsiteY96" fmla="*/ 53070 h 918344"/>
              <a:gd name="connsiteX97" fmla="*/ 9316667 w 9517857"/>
              <a:gd name="connsiteY97" fmla="*/ 45035 h 918344"/>
              <a:gd name="connsiteX98" fmla="*/ 9428209 w 9517857"/>
              <a:gd name="connsiteY98"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5856152 w 9517857"/>
              <a:gd name="connsiteY72" fmla="*/ 156354 h 918344"/>
              <a:gd name="connsiteX73" fmla="*/ 6014778 w 9517857"/>
              <a:gd name="connsiteY73" fmla="*/ 168326 h 918344"/>
              <a:gd name="connsiteX74" fmla="*/ 6194152 w 9517857"/>
              <a:gd name="connsiteY74" fmla="*/ 151760 h 918344"/>
              <a:gd name="connsiteX75" fmla="*/ 6281379 w 9517857"/>
              <a:gd name="connsiteY75" fmla="*/ 181614 h 918344"/>
              <a:gd name="connsiteX76" fmla="*/ 6374947 w 9517857"/>
              <a:gd name="connsiteY76" fmla="*/ 179787 h 918344"/>
              <a:gd name="connsiteX77" fmla="*/ 6448518 w 9517857"/>
              <a:gd name="connsiteY77" fmla="*/ 164366 h 918344"/>
              <a:gd name="connsiteX78" fmla="*/ 6544700 w 9517857"/>
              <a:gd name="connsiteY78" fmla="*/ 167149 h 918344"/>
              <a:gd name="connsiteX79" fmla="*/ 6648353 w 9517857"/>
              <a:gd name="connsiteY79" fmla="*/ 172238 h 918344"/>
              <a:gd name="connsiteX80" fmla="*/ 6736227 w 9517857"/>
              <a:gd name="connsiteY80" fmla="*/ 173204 h 918344"/>
              <a:gd name="connsiteX81" fmla="*/ 6977218 w 9517857"/>
              <a:gd name="connsiteY81" fmla="*/ 184277 h 918344"/>
              <a:gd name="connsiteX82" fmla="*/ 7065221 w 9517857"/>
              <a:gd name="connsiteY82" fmla="*/ 227519 h 918344"/>
              <a:gd name="connsiteX83" fmla="*/ 7565449 w 9517857"/>
              <a:gd name="connsiteY83" fmla="*/ 258938 h 918344"/>
              <a:gd name="connsiteX84" fmla="*/ 7350974 w 9517857"/>
              <a:gd name="connsiteY84" fmla="*/ 380309 h 918344"/>
              <a:gd name="connsiteX85" fmla="*/ 7644411 w 9517857"/>
              <a:gd name="connsiteY85" fmla="*/ 258974 h 918344"/>
              <a:gd name="connsiteX86" fmla="*/ 7825110 w 9517857"/>
              <a:gd name="connsiteY86" fmla="*/ 229097 h 918344"/>
              <a:gd name="connsiteX87" fmla="*/ 7965804 w 9517857"/>
              <a:gd name="connsiteY87" fmla="*/ 190533 h 918344"/>
              <a:gd name="connsiteX88" fmla="*/ 8147401 w 9517857"/>
              <a:gd name="connsiteY88" fmla="*/ 205605 h 918344"/>
              <a:gd name="connsiteX89" fmla="*/ 8256033 w 9517857"/>
              <a:gd name="connsiteY89" fmla="*/ 193701 h 918344"/>
              <a:gd name="connsiteX90" fmla="*/ 8551625 w 9517857"/>
              <a:gd name="connsiteY90" fmla="*/ 161505 h 918344"/>
              <a:gd name="connsiteX91" fmla="*/ 8715976 w 9517857"/>
              <a:gd name="connsiteY91" fmla="*/ 178362 h 918344"/>
              <a:gd name="connsiteX92" fmla="*/ 8778827 w 9517857"/>
              <a:gd name="connsiteY92" fmla="*/ 172924 h 918344"/>
              <a:gd name="connsiteX93" fmla="*/ 8840778 w 9517857"/>
              <a:gd name="connsiteY93" fmla="*/ 143137 h 918344"/>
              <a:gd name="connsiteX94" fmla="*/ 9010380 w 9517857"/>
              <a:gd name="connsiteY94" fmla="*/ 91879 h 918344"/>
              <a:gd name="connsiteX95" fmla="*/ 9110856 w 9517857"/>
              <a:gd name="connsiteY95" fmla="*/ 70985 h 918344"/>
              <a:gd name="connsiteX96" fmla="*/ 9268817 w 9517857"/>
              <a:gd name="connsiteY96" fmla="*/ 53070 h 918344"/>
              <a:gd name="connsiteX97" fmla="*/ 9316667 w 9517857"/>
              <a:gd name="connsiteY97" fmla="*/ 45035 h 918344"/>
              <a:gd name="connsiteX98" fmla="*/ 9428209 w 9517857"/>
              <a:gd name="connsiteY98"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5856152 w 9517857"/>
              <a:gd name="connsiteY72" fmla="*/ 156354 h 918344"/>
              <a:gd name="connsiteX73" fmla="*/ 6014778 w 9517857"/>
              <a:gd name="connsiteY73" fmla="*/ 168326 h 918344"/>
              <a:gd name="connsiteX74" fmla="*/ 6194152 w 9517857"/>
              <a:gd name="connsiteY74" fmla="*/ 151760 h 918344"/>
              <a:gd name="connsiteX75" fmla="*/ 6281379 w 9517857"/>
              <a:gd name="connsiteY75" fmla="*/ 181614 h 918344"/>
              <a:gd name="connsiteX76" fmla="*/ 6374947 w 9517857"/>
              <a:gd name="connsiteY76" fmla="*/ 179787 h 918344"/>
              <a:gd name="connsiteX77" fmla="*/ 6448518 w 9517857"/>
              <a:gd name="connsiteY77" fmla="*/ 164366 h 918344"/>
              <a:gd name="connsiteX78" fmla="*/ 6544700 w 9517857"/>
              <a:gd name="connsiteY78" fmla="*/ 167149 h 918344"/>
              <a:gd name="connsiteX79" fmla="*/ 6648353 w 9517857"/>
              <a:gd name="connsiteY79" fmla="*/ 172238 h 918344"/>
              <a:gd name="connsiteX80" fmla="*/ 6736227 w 9517857"/>
              <a:gd name="connsiteY80" fmla="*/ 173204 h 918344"/>
              <a:gd name="connsiteX81" fmla="*/ 6977218 w 9517857"/>
              <a:gd name="connsiteY81" fmla="*/ 184277 h 918344"/>
              <a:gd name="connsiteX82" fmla="*/ 7065221 w 9517857"/>
              <a:gd name="connsiteY82" fmla="*/ 227519 h 918344"/>
              <a:gd name="connsiteX83" fmla="*/ 7366801 w 9517857"/>
              <a:gd name="connsiteY83" fmla="*/ 258938 h 918344"/>
              <a:gd name="connsiteX84" fmla="*/ 7350974 w 9517857"/>
              <a:gd name="connsiteY84" fmla="*/ 380309 h 918344"/>
              <a:gd name="connsiteX85" fmla="*/ 7644411 w 9517857"/>
              <a:gd name="connsiteY85" fmla="*/ 258974 h 918344"/>
              <a:gd name="connsiteX86" fmla="*/ 7825110 w 9517857"/>
              <a:gd name="connsiteY86" fmla="*/ 229097 h 918344"/>
              <a:gd name="connsiteX87" fmla="*/ 7965804 w 9517857"/>
              <a:gd name="connsiteY87" fmla="*/ 190533 h 918344"/>
              <a:gd name="connsiteX88" fmla="*/ 8147401 w 9517857"/>
              <a:gd name="connsiteY88" fmla="*/ 205605 h 918344"/>
              <a:gd name="connsiteX89" fmla="*/ 8256033 w 9517857"/>
              <a:gd name="connsiteY89" fmla="*/ 193701 h 918344"/>
              <a:gd name="connsiteX90" fmla="*/ 8551625 w 9517857"/>
              <a:gd name="connsiteY90" fmla="*/ 161505 h 918344"/>
              <a:gd name="connsiteX91" fmla="*/ 8715976 w 9517857"/>
              <a:gd name="connsiteY91" fmla="*/ 178362 h 918344"/>
              <a:gd name="connsiteX92" fmla="*/ 8778827 w 9517857"/>
              <a:gd name="connsiteY92" fmla="*/ 172924 h 918344"/>
              <a:gd name="connsiteX93" fmla="*/ 8840778 w 9517857"/>
              <a:gd name="connsiteY93" fmla="*/ 143137 h 918344"/>
              <a:gd name="connsiteX94" fmla="*/ 9010380 w 9517857"/>
              <a:gd name="connsiteY94" fmla="*/ 91879 h 918344"/>
              <a:gd name="connsiteX95" fmla="*/ 9110856 w 9517857"/>
              <a:gd name="connsiteY95" fmla="*/ 70985 h 918344"/>
              <a:gd name="connsiteX96" fmla="*/ 9268817 w 9517857"/>
              <a:gd name="connsiteY96" fmla="*/ 53070 h 918344"/>
              <a:gd name="connsiteX97" fmla="*/ 9316667 w 9517857"/>
              <a:gd name="connsiteY97" fmla="*/ 45035 h 918344"/>
              <a:gd name="connsiteX98" fmla="*/ 9428209 w 9517857"/>
              <a:gd name="connsiteY98"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5856152 w 9517857"/>
              <a:gd name="connsiteY72" fmla="*/ 156354 h 918344"/>
              <a:gd name="connsiteX73" fmla="*/ 6014778 w 9517857"/>
              <a:gd name="connsiteY73" fmla="*/ 168326 h 918344"/>
              <a:gd name="connsiteX74" fmla="*/ 6194152 w 9517857"/>
              <a:gd name="connsiteY74" fmla="*/ 151760 h 918344"/>
              <a:gd name="connsiteX75" fmla="*/ 6281379 w 9517857"/>
              <a:gd name="connsiteY75" fmla="*/ 181614 h 918344"/>
              <a:gd name="connsiteX76" fmla="*/ 6374947 w 9517857"/>
              <a:gd name="connsiteY76" fmla="*/ 179787 h 918344"/>
              <a:gd name="connsiteX77" fmla="*/ 6448518 w 9517857"/>
              <a:gd name="connsiteY77" fmla="*/ 164366 h 918344"/>
              <a:gd name="connsiteX78" fmla="*/ 6544700 w 9517857"/>
              <a:gd name="connsiteY78" fmla="*/ 167149 h 918344"/>
              <a:gd name="connsiteX79" fmla="*/ 6648353 w 9517857"/>
              <a:gd name="connsiteY79" fmla="*/ 172238 h 918344"/>
              <a:gd name="connsiteX80" fmla="*/ 6736227 w 9517857"/>
              <a:gd name="connsiteY80" fmla="*/ 173204 h 918344"/>
              <a:gd name="connsiteX81" fmla="*/ 6977218 w 9517857"/>
              <a:gd name="connsiteY81" fmla="*/ 184277 h 918344"/>
              <a:gd name="connsiteX82" fmla="*/ 7065221 w 9517857"/>
              <a:gd name="connsiteY82" fmla="*/ 227519 h 918344"/>
              <a:gd name="connsiteX83" fmla="*/ 7366801 w 9517857"/>
              <a:gd name="connsiteY83" fmla="*/ 258938 h 918344"/>
              <a:gd name="connsiteX84" fmla="*/ 7433745 w 9517857"/>
              <a:gd name="connsiteY84" fmla="*/ 246959 h 918344"/>
              <a:gd name="connsiteX85" fmla="*/ 7644411 w 9517857"/>
              <a:gd name="connsiteY85" fmla="*/ 258974 h 918344"/>
              <a:gd name="connsiteX86" fmla="*/ 7825110 w 9517857"/>
              <a:gd name="connsiteY86" fmla="*/ 229097 h 918344"/>
              <a:gd name="connsiteX87" fmla="*/ 7965804 w 9517857"/>
              <a:gd name="connsiteY87" fmla="*/ 190533 h 918344"/>
              <a:gd name="connsiteX88" fmla="*/ 8147401 w 9517857"/>
              <a:gd name="connsiteY88" fmla="*/ 205605 h 918344"/>
              <a:gd name="connsiteX89" fmla="*/ 8256033 w 9517857"/>
              <a:gd name="connsiteY89" fmla="*/ 193701 h 918344"/>
              <a:gd name="connsiteX90" fmla="*/ 8551625 w 9517857"/>
              <a:gd name="connsiteY90" fmla="*/ 161505 h 918344"/>
              <a:gd name="connsiteX91" fmla="*/ 8715976 w 9517857"/>
              <a:gd name="connsiteY91" fmla="*/ 178362 h 918344"/>
              <a:gd name="connsiteX92" fmla="*/ 8778827 w 9517857"/>
              <a:gd name="connsiteY92" fmla="*/ 172924 h 918344"/>
              <a:gd name="connsiteX93" fmla="*/ 8840778 w 9517857"/>
              <a:gd name="connsiteY93" fmla="*/ 143137 h 918344"/>
              <a:gd name="connsiteX94" fmla="*/ 9010380 w 9517857"/>
              <a:gd name="connsiteY94" fmla="*/ 91879 h 918344"/>
              <a:gd name="connsiteX95" fmla="*/ 9110856 w 9517857"/>
              <a:gd name="connsiteY95" fmla="*/ 70985 h 918344"/>
              <a:gd name="connsiteX96" fmla="*/ 9268817 w 9517857"/>
              <a:gd name="connsiteY96" fmla="*/ 53070 h 918344"/>
              <a:gd name="connsiteX97" fmla="*/ 9316667 w 9517857"/>
              <a:gd name="connsiteY97" fmla="*/ 45035 h 918344"/>
              <a:gd name="connsiteX98" fmla="*/ 9428209 w 9517857"/>
              <a:gd name="connsiteY98"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547829 w 9517857"/>
              <a:gd name="connsiteY34" fmla="*/ 5661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13545 w 9517857"/>
              <a:gd name="connsiteY49" fmla="*/ 34422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856152 w 9517857"/>
              <a:gd name="connsiteY71" fmla="*/ 156354 h 918344"/>
              <a:gd name="connsiteX72" fmla="*/ 6014778 w 9517857"/>
              <a:gd name="connsiteY72" fmla="*/ 168326 h 918344"/>
              <a:gd name="connsiteX73" fmla="*/ 6194152 w 9517857"/>
              <a:gd name="connsiteY73" fmla="*/ 151760 h 918344"/>
              <a:gd name="connsiteX74" fmla="*/ 6281379 w 9517857"/>
              <a:gd name="connsiteY74" fmla="*/ 181614 h 918344"/>
              <a:gd name="connsiteX75" fmla="*/ 6374947 w 9517857"/>
              <a:gd name="connsiteY75" fmla="*/ 179787 h 918344"/>
              <a:gd name="connsiteX76" fmla="*/ 6448518 w 9517857"/>
              <a:gd name="connsiteY76" fmla="*/ 164366 h 918344"/>
              <a:gd name="connsiteX77" fmla="*/ 6544700 w 9517857"/>
              <a:gd name="connsiteY77" fmla="*/ 167149 h 918344"/>
              <a:gd name="connsiteX78" fmla="*/ 6648353 w 9517857"/>
              <a:gd name="connsiteY78" fmla="*/ 172238 h 918344"/>
              <a:gd name="connsiteX79" fmla="*/ 6736227 w 9517857"/>
              <a:gd name="connsiteY79" fmla="*/ 173204 h 918344"/>
              <a:gd name="connsiteX80" fmla="*/ 6977218 w 9517857"/>
              <a:gd name="connsiteY80" fmla="*/ 184277 h 918344"/>
              <a:gd name="connsiteX81" fmla="*/ 7065221 w 9517857"/>
              <a:gd name="connsiteY81" fmla="*/ 227519 h 918344"/>
              <a:gd name="connsiteX82" fmla="*/ 7366801 w 9517857"/>
              <a:gd name="connsiteY82" fmla="*/ 258938 h 918344"/>
              <a:gd name="connsiteX83" fmla="*/ 7433745 w 9517857"/>
              <a:gd name="connsiteY83" fmla="*/ 246959 h 918344"/>
              <a:gd name="connsiteX84" fmla="*/ 7644411 w 9517857"/>
              <a:gd name="connsiteY84" fmla="*/ 258974 h 918344"/>
              <a:gd name="connsiteX85" fmla="*/ 7825110 w 9517857"/>
              <a:gd name="connsiteY85" fmla="*/ 229097 h 918344"/>
              <a:gd name="connsiteX86" fmla="*/ 7965804 w 9517857"/>
              <a:gd name="connsiteY86" fmla="*/ 190533 h 918344"/>
              <a:gd name="connsiteX87" fmla="*/ 8147401 w 9517857"/>
              <a:gd name="connsiteY87" fmla="*/ 205605 h 918344"/>
              <a:gd name="connsiteX88" fmla="*/ 8256033 w 9517857"/>
              <a:gd name="connsiteY88" fmla="*/ 193701 h 918344"/>
              <a:gd name="connsiteX89" fmla="*/ 8551625 w 9517857"/>
              <a:gd name="connsiteY89" fmla="*/ 161505 h 918344"/>
              <a:gd name="connsiteX90" fmla="*/ 8715976 w 9517857"/>
              <a:gd name="connsiteY90" fmla="*/ 178362 h 918344"/>
              <a:gd name="connsiteX91" fmla="*/ 8778827 w 9517857"/>
              <a:gd name="connsiteY91" fmla="*/ 172924 h 918344"/>
              <a:gd name="connsiteX92" fmla="*/ 8840778 w 9517857"/>
              <a:gd name="connsiteY92" fmla="*/ 143137 h 918344"/>
              <a:gd name="connsiteX93" fmla="*/ 9010380 w 9517857"/>
              <a:gd name="connsiteY93" fmla="*/ 91879 h 918344"/>
              <a:gd name="connsiteX94" fmla="*/ 9110856 w 9517857"/>
              <a:gd name="connsiteY94" fmla="*/ 70985 h 918344"/>
              <a:gd name="connsiteX95" fmla="*/ 9268817 w 9517857"/>
              <a:gd name="connsiteY95" fmla="*/ 53070 h 918344"/>
              <a:gd name="connsiteX96" fmla="*/ 9316667 w 9517857"/>
              <a:gd name="connsiteY96" fmla="*/ 45035 h 918344"/>
              <a:gd name="connsiteX97" fmla="*/ 9428209 w 9517857"/>
              <a:gd name="connsiteY97"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13545 w 9517857"/>
              <a:gd name="connsiteY49" fmla="*/ 34422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856152 w 9517857"/>
              <a:gd name="connsiteY71" fmla="*/ 156354 h 918344"/>
              <a:gd name="connsiteX72" fmla="*/ 6014778 w 9517857"/>
              <a:gd name="connsiteY72" fmla="*/ 168326 h 918344"/>
              <a:gd name="connsiteX73" fmla="*/ 6194152 w 9517857"/>
              <a:gd name="connsiteY73" fmla="*/ 151760 h 918344"/>
              <a:gd name="connsiteX74" fmla="*/ 6281379 w 9517857"/>
              <a:gd name="connsiteY74" fmla="*/ 181614 h 918344"/>
              <a:gd name="connsiteX75" fmla="*/ 6374947 w 9517857"/>
              <a:gd name="connsiteY75" fmla="*/ 179787 h 918344"/>
              <a:gd name="connsiteX76" fmla="*/ 6448518 w 9517857"/>
              <a:gd name="connsiteY76" fmla="*/ 164366 h 918344"/>
              <a:gd name="connsiteX77" fmla="*/ 6544700 w 9517857"/>
              <a:gd name="connsiteY77" fmla="*/ 167149 h 918344"/>
              <a:gd name="connsiteX78" fmla="*/ 6648353 w 9517857"/>
              <a:gd name="connsiteY78" fmla="*/ 172238 h 918344"/>
              <a:gd name="connsiteX79" fmla="*/ 6736227 w 9517857"/>
              <a:gd name="connsiteY79" fmla="*/ 173204 h 918344"/>
              <a:gd name="connsiteX80" fmla="*/ 6977218 w 9517857"/>
              <a:gd name="connsiteY80" fmla="*/ 184277 h 918344"/>
              <a:gd name="connsiteX81" fmla="*/ 7065221 w 9517857"/>
              <a:gd name="connsiteY81" fmla="*/ 227519 h 918344"/>
              <a:gd name="connsiteX82" fmla="*/ 7366801 w 9517857"/>
              <a:gd name="connsiteY82" fmla="*/ 258938 h 918344"/>
              <a:gd name="connsiteX83" fmla="*/ 7433745 w 9517857"/>
              <a:gd name="connsiteY83" fmla="*/ 246959 h 918344"/>
              <a:gd name="connsiteX84" fmla="*/ 7644411 w 9517857"/>
              <a:gd name="connsiteY84" fmla="*/ 258974 h 918344"/>
              <a:gd name="connsiteX85" fmla="*/ 7825110 w 9517857"/>
              <a:gd name="connsiteY85" fmla="*/ 229097 h 918344"/>
              <a:gd name="connsiteX86" fmla="*/ 7965804 w 9517857"/>
              <a:gd name="connsiteY86" fmla="*/ 190533 h 918344"/>
              <a:gd name="connsiteX87" fmla="*/ 8147401 w 9517857"/>
              <a:gd name="connsiteY87" fmla="*/ 205605 h 918344"/>
              <a:gd name="connsiteX88" fmla="*/ 8256033 w 9517857"/>
              <a:gd name="connsiteY88" fmla="*/ 193701 h 918344"/>
              <a:gd name="connsiteX89" fmla="*/ 8551625 w 9517857"/>
              <a:gd name="connsiteY89" fmla="*/ 161505 h 918344"/>
              <a:gd name="connsiteX90" fmla="*/ 8715976 w 9517857"/>
              <a:gd name="connsiteY90" fmla="*/ 178362 h 918344"/>
              <a:gd name="connsiteX91" fmla="*/ 8778827 w 9517857"/>
              <a:gd name="connsiteY91" fmla="*/ 172924 h 918344"/>
              <a:gd name="connsiteX92" fmla="*/ 8840778 w 9517857"/>
              <a:gd name="connsiteY92" fmla="*/ 143137 h 918344"/>
              <a:gd name="connsiteX93" fmla="*/ 9010380 w 9517857"/>
              <a:gd name="connsiteY93" fmla="*/ 91879 h 918344"/>
              <a:gd name="connsiteX94" fmla="*/ 9110856 w 9517857"/>
              <a:gd name="connsiteY94" fmla="*/ 70985 h 918344"/>
              <a:gd name="connsiteX95" fmla="*/ 9268817 w 9517857"/>
              <a:gd name="connsiteY95" fmla="*/ 53070 h 918344"/>
              <a:gd name="connsiteX96" fmla="*/ 9316667 w 9517857"/>
              <a:gd name="connsiteY96" fmla="*/ 45035 h 918344"/>
              <a:gd name="connsiteX97" fmla="*/ 9428209 w 9517857"/>
              <a:gd name="connsiteY97"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856152 w 9517857"/>
              <a:gd name="connsiteY71" fmla="*/ 156354 h 918344"/>
              <a:gd name="connsiteX72" fmla="*/ 6014778 w 9517857"/>
              <a:gd name="connsiteY72" fmla="*/ 168326 h 918344"/>
              <a:gd name="connsiteX73" fmla="*/ 6194152 w 9517857"/>
              <a:gd name="connsiteY73" fmla="*/ 151760 h 918344"/>
              <a:gd name="connsiteX74" fmla="*/ 6281379 w 9517857"/>
              <a:gd name="connsiteY74" fmla="*/ 181614 h 918344"/>
              <a:gd name="connsiteX75" fmla="*/ 6374947 w 9517857"/>
              <a:gd name="connsiteY75" fmla="*/ 179787 h 918344"/>
              <a:gd name="connsiteX76" fmla="*/ 6448518 w 9517857"/>
              <a:gd name="connsiteY76" fmla="*/ 164366 h 918344"/>
              <a:gd name="connsiteX77" fmla="*/ 6544700 w 9517857"/>
              <a:gd name="connsiteY77" fmla="*/ 167149 h 918344"/>
              <a:gd name="connsiteX78" fmla="*/ 6648353 w 9517857"/>
              <a:gd name="connsiteY78" fmla="*/ 172238 h 918344"/>
              <a:gd name="connsiteX79" fmla="*/ 6736227 w 9517857"/>
              <a:gd name="connsiteY79" fmla="*/ 173204 h 918344"/>
              <a:gd name="connsiteX80" fmla="*/ 6977218 w 9517857"/>
              <a:gd name="connsiteY80" fmla="*/ 184277 h 918344"/>
              <a:gd name="connsiteX81" fmla="*/ 7065221 w 9517857"/>
              <a:gd name="connsiteY81" fmla="*/ 227519 h 918344"/>
              <a:gd name="connsiteX82" fmla="*/ 7366801 w 9517857"/>
              <a:gd name="connsiteY82" fmla="*/ 258938 h 918344"/>
              <a:gd name="connsiteX83" fmla="*/ 7433745 w 9517857"/>
              <a:gd name="connsiteY83" fmla="*/ 246959 h 918344"/>
              <a:gd name="connsiteX84" fmla="*/ 7644411 w 9517857"/>
              <a:gd name="connsiteY84" fmla="*/ 258974 h 918344"/>
              <a:gd name="connsiteX85" fmla="*/ 7825110 w 9517857"/>
              <a:gd name="connsiteY85" fmla="*/ 229097 h 918344"/>
              <a:gd name="connsiteX86" fmla="*/ 7965804 w 9517857"/>
              <a:gd name="connsiteY86" fmla="*/ 190533 h 918344"/>
              <a:gd name="connsiteX87" fmla="*/ 8147401 w 9517857"/>
              <a:gd name="connsiteY87" fmla="*/ 205605 h 918344"/>
              <a:gd name="connsiteX88" fmla="*/ 8256033 w 9517857"/>
              <a:gd name="connsiteY88" fmla="*/ 193701 h 918344"/>
              <a:gd name="connsiteX89" fmla="*/ 8551625 w 9517857"/>
              <a:gd name="connsiteY89" fmla="*/ 161505 h 918344"/>
              <a:gd name="connsiteX90" fmla="*/ 8715976 w 9517857"/>
              <a:gd name="connsiteY90" fmla="*/ 178362 h 918344"/>
              <a:gd name="connsiteX91" fmla="*/ 8778827 w 9517857"/>
              <a:gd name="connsiteY91" fmla="*/ 172924 h 918344"/>
              <a:gd name="connsiteX92" fmla="*/ 8840778 w 9517857"/>
              <a:gd name="connsiteY92" fmla="*/ 143137 h 918344"/>
              <a:gd name="connsiteX93" fmla="*/ 9010380 w 9517857"/>
              <a:gd name="connsiteY93" fmla="*/ 91879 h 918344"/>
              <a:gd name="connsiteX94" fmla="*/ 9110856 w 9517857"/>
              <a:gd name="connsiteY94" fmla="*/ 70985 h 918344"/>
              <a:gd name="connsiteX95" fmla="*/ 9268817 w 9517857"/>
              <a:gd name="connsiteY95" fmla="*/ 53070 h 918344"/>
              <a:gd name="connsiteX96" fmla="*/ 9316667 w 9517857"/>
              <a:gd name="connsiteY96" fmla="*/ 45035 h 918344"/>
              <a:gd name="connsiteX97" fmla="*/ 9428209 w 9517857"/>
              <a:gd name="connsiteY97"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856152 w 9517857"/>
              <a:gd name="connsiteY71" fmla="*/ 156354 h 918344"/>
              <a:gd name="connsiteX72" fmla="*/ 6014778 w 9517857"/>
              <a:gd name="connsiteY72" fmla="*/ 168326 h 918344"/>
              <a:gd name="connsiteX73" fmla="*/ 6194152 w 9517857"/>
              <a:gd name="connsiteY73" fmla="*/ 151760 h 918344"/>
              <a:gd name="connsiteX74" fmla="*/ 6281379 w 9517857"/>
              <a:gd name="connsiteY74" fmla="*/ 181614 h 918344"/>
              <a:gd name="connsiteX75" fmla="*/ 6374947 w 9517857"/>
              <a:gd name="connsiteY75" fmla="*/ 179787 h 918344"/>
              <a:gd name="connsiteX76" fmla="*/ 6448518 w 9517857"/>
              <a:gd name="connsiteY76" fmla="*/ 164366 h 918344"/>
              <a:gd name="connsiteX77" fmla="*/ 6544700 w 9517857"/>
              <a:gd name="connsiteY77" fmla="*/ 167149 h 918344"/>
              <a:gd name="connsiteX78" fmla="*/ 6648353 w 9517857"/>
              <a:gd name="connsiteY78" fmla="*/ 172238 h 918344"/>
              <a:gd name="connsiteX79" fmla="*/ 6736227 w 9517857"/>
              <a:gd name="connsiteY79" fmla="*/ 173204 h 918344"/>
              <a:gd name="connsiteX80" fmla="*/ 6977218 w 9517857"/>
              <a:gd name="connsiteY80" fmla="*/ 184277 h 918344"/>
              <a:gd name="connsiteX81" fmla="*/ 7065221 w 9517857"/>
              <a:gd name="connsiteY81" fmla="*/ 227519 h 918344"/>
              <a:gd name="connsiteX82" fmla="*/ 7366801 w 9517857"/>
              <a:gd name="connsiteY82" fmla="*/ 258938 h 918344"/>
              <a:gd name="connsiteX83" fmla="*/ 7433745 w 9517857"/>
              <a:gd name="connsiteY83" fmla="*/ 246959 h 918344"/>
              <a:gd name="connsiteX84" fmla="*/ 7644411 w 9517857"/>
              <a:gd name="connsiteY84" fmla="*/ 258974 h 918344"/>
              <a:gd name="connsiteX85" fmla="*/ 7825110 w 9517857"/>
              <a:gd name="connsiteY85" fmla="*/ 229097 h 918344"/>
              <a:gd name="connsiteX86" fmla="*/ 8147401 w 9517857"/>
              <a:gd name="connsiteY86" fmla="*/ 205605 h 918344"/>
              <a:gd name="connsiteX87" fmla="*/ 8256033 w 9517857"/>
              <a:gd name="connsiteY87" fmla="*/ 193701 h 918344"/>
              <a:gd name="connsiteX88" fmla="*/ 8551625 w 9517857"/>
              <a:gd name="connsiteY88" fmla="*/ 161505 h 918344"/>
              <a:gd name="connsiteX89" fmla="*/ 8715976 w 9517857"/>
              <a:gd name="connsiteY89" fmla="*/ 178362 h 918344"/>
              <a:gd name="connsiteX90" fmla="*/ 8778827 w 9517857"/>
              <a:gd name="connsiteY90" fmla="*/ 172924 h 918344"/>
              <a:gd name="connsiteX91" fmla="*/ 8840778 w 9517857"/>
              <a:gd name="connsiteY91" fmla="*/ 143137 h 918344"/>
              <a:gd name="connsiteX92" fmla="*/ 9010380 w 9517857"/>
              <a:gd name="connsiteY92" fmla="*/ 91879 h 918344"/>
              <a:gd name="connsiteX93" fmla="*/ 9110856 w 9517857"/>
              <a:gd name="connsiteY93" fmla="*/ 70985 h 918344"/>
              <a:gd name="connsiteX94" fmla="*/ 9268817 w 9517857"/>
              <a:gd name="connsiteY94" fmla="*/ 53070 h 918344"/>
              <a:gd name="connsiteX95" fmla="*/ 9316667 w 9517857"/>
              <a:gd name="connsiteY95" fmla="*/ 45035 h 918344"/>
              <a:gd name="connsiteX96" fmla="*/ 9428209 w 9517857"/>
              <a:gd name="connsiteY96"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856152 w 9517857"/>
              <a:gd name="connsiteY71" fmla="*/ 156354 h 918344"/>
              <a:gd name="connsiteX72" fmla="*/ 6014778 w 9517857"/>
              <a:gd name="connsiteY72" fmla="*/ 168326 h 918344"/>
              <a:gd name="connsiteX73" fmla="*/ 6194152 w 9517857"/>
              <a:gd name="connsiteY73" fmla="*/ 151760 h 918344"/>
              <a:gd name="connsiteX74" fmla="*/ 6281379 w 9517857"/>
              <a:gd name="connsiteY74" fmla="*/ 181614 h 918344"/>
              <a:gd name="connsiteX75" fmla="*/ 6374947 w 9517857"/>
              <a:gd name="connsiteY75" fmla="*/ 179787 h 918344"/>
              <a:gd name="connsiteX76" fmla="*/ 6448518 w 9517857"/>
              <a:gd name="connsiteY76" fmla="*/ 164366 h 918344"/>
              <a:gd name="connsiteX77" fmla="*/ 6544700 w 9517857"/>
              <a:gd name="connsiteY77" fmla="*/ 167149 h 918344"/>
              <a:gd name="connsiteX78" fmla="*/ 6648353 w 9517857"/>
              <a:gd name="connsiteY78" fmla="*/ 172238 h 918344"/>
              <a:gd name="connsiteX79" fmla="*/ 6736227 w 9517857"/>
              <a:gd name="connsiteY79" fmla="*/ 173204 h 918344"/>
              <a:gd name="connsiteX80" fmla="*/ 6977218 w 9517857"/>
              <a:gd name="connsiteY80" fmla="*/ 184277 h 918344"/>
              <a:gd name="connsiteX81" fmla="*/ 7065221 w 9517857"/>
              <a:gd name="connsiteY81" fmla="*/ 227519 h 918344"/>
              <a:gd name="connsiteX82" fmla="*/ 7366801 w 9517857"/>
              <a:gd name="connsiteY82" fmla="*/ 258938 h 918344"/>
              <a:gd name="connsiteX83" fmla="*/ 7433745 w 9517857"/>
              <a:gd name="connsiteY83" fmla="*/ 246959 h 918344"/>
              <a:gd name="connsiteX84" fmla="*/ 7644411 w 9517857"/>
              <a:gd name="connsiteY84" fmla="*/ 258974 h 918344"/>
              <a:gd name="connsiteX85" fmla="*/ 7825110 w 9517857"/>
              <a:gd name="connsiteY85" fmla="*/ 229097 h 918344"/>
              <a:gd name="connsiteX86" fmla="*/ 8106016 w 9517857"/>
              <a:gd name="connsiteY86" fmla="*/ 231005 h 918344"/>
              <a:gd name="connsiteX87" fmla="*/ 8256033 w 9517857"/>
              <a:gd name="connsiteY87" fmla="*/ 193701 h 918344"/>
              <a:gd name="connsiteX88" fmla="*/ 8551625 w 9517857"/>
              <a:gd name="connsiteY88" fmla="*/ 161505 h 918344"/>
              <a:gd name="connsiteX89" fmla="*/ 8715976 w 9517857"/>
              <a:gd name="connsiteY89" fmla="*/ 178362 h 918344"/>
              <a:gd name="connsiteX90" fmla="*/ 8778827 w 9517857"/>
              <a:gd name="connsiteY90" fmla="*/ 172924 h 918344"/>
              <a:gd name="connsiteX91" fmla="*/ 8840778 w 9517857"/>
              <a:gd name="connsiteY91" fmla="*/ 143137 h 918344"/>
              <a:gd name="connsiteX92" fmla="*/ 9010380 w 9517857"/>
              <a:gd name="connsiteY92" fmla="*/ 91879 h 918344"/>
              <a:gd name="connsiteX93" fmla="*/ 9110856 w 9517857"/>
              <a:gd name="connsiteY93" fmla="*/ 70985 h 918344"/>
              <a:gd name="connsiteX94" fmla="*/ 9268817 w 9517857"/>
              <a:gd name="connsiteY94" fmla="*/ 53070 h 918344"/>
              <a:gd name="connsiteX95" fmla="*/ 9316667 w 9517857"/>
              <a:gd name="connsiteY95" fmla="*/ 45035 h 918344"/>
              <a:gd name="connsiteX96" fmla="*/ 9428209 w 9517857"/>
              <a:gd name="connsiteY96"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6014778 w 9517857"/>
              <a:gd name="connsiteY71" fmla="*/ 16832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778827 w 9517857"/>
              <a:gd name="connsiteY89" fmla="*/ 172924 h 918344"/>
              <a:gd name="connsiteX90" fmla="*/ 8840778 w 9517857"/>
              <a:gd name="connsiteY90" fmla="*/ 143137 h 918344"/>
              <a:gd name="connsiteX91" fmla="*/ 9010380 w 9517857"/>
              <a:gd name="connsiteY91" fmla="*/ 91879 h 918344"/>
              <a:gd name="connsiteX92" fmla="*/ 9110856 w 9517857"/>
              <a:gd name="connsiteY92" fmla="*/ 70985 h 918344"/>
              <a:gd name="connsiteX93" fmla="*/ 9268817 w 9517857"/>
              <a:gd name="connsiteY93" fmla="*/ 53070 h 918344"/>
              <a:gd name="connsiteX94" fmla="*/ 9316667 w 9517857"/>
              <a:gd name="connsiteY94" fmla="*/ 45035 h 918344"/>
              <a:gd name="connsiteX95" fmla="*/ 9428209 w 9517857"/>
              <a:gd name="connsiteY95"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778827 w 9517857"/>
              <a:gd name="connsiteY89" fmla="*/ 172924 h 918344"/>
              <a:gd name="connsiteX90" fmla="*/ 8840778 w 9517857"/>
              <a:gd name="connsiteY90" fmla="*/ 143137 h 918344"/>
              <a:gd name="connsiteX91" fmla="*/ 9010380 w 9517857"/>
              <a:gd name="connsiteY91" fmla="*/ 91879 h 918344"/>
              <a:gd name="connsiteX92" fmla="*/ 9110856 w 9517857"/>
              <a:gd name="connsiteY92" fmla="*/ 70985 h 918344"/>
              <a:gd name="connsiteX93" fmla="*/ 9268817 w 9517857"/>
              <a:gd name="connsiteY93" fmla="*/ 53070 h 918344"/>
              <a:gd name="connsiteX94" fmla="*/ 9316667 w 9517857"/>
              <a:gd name="connsiteY94" fmla="*/ 45035 h 918344"/>
              <a:gd name="connsiteX95" fmla="*/ 9428209 w 9517857"/>
              <a:gd name="connsiteY95"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778827 w 9517857"/>
              <a:gd name="connsiteY89" fmla="*/ 172924 h 918344"/>
              <a:gd name="connsiteX90" fmla="*/ 8840778 w 9517857"/>
              <a:gd name="connsiteY90" fmla="*/ 143137 h 918344"/>
              <a:gd name="connsiteX91" fmla="*/ 9010380 w 9517857"/>
              <a:gd name="connsiteY91" fmla="*/ 91879 h 918344"/>
              <a:gd name="connsiteX92" fmla="*/ 9110856 w 9517857"/>
              <a:gd name="connsiteY92" fmla="*/ 70985 h 918344"/>
              <a:gd name="connsiteX93" fmla="*/ 9268817 w 9517857"/>
              <a:gd name="connsiteY93" fmla="*/ 53070 h 918344"/>
              <a:gd name="connsiteX94" fmla="*/ 9316667 w 9517857"/>
              <a:gd name="connsiteY94" fmla="*/ 45035 h 918344"/>
              <a:gd name="connsiteX95" fmla="*/ 9428209 w 9517857"/>
              <a:gd name="connsiteY95"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778827 w 9517857"/>
              <a:gd name="connsiteY89" fmla="*/ 172924 h 918344"/>
              <a:gd name="connsiteX90" fmla="*/ 8840778 w 9517857"/>
              <a:gd name="connsiteY90" fmla="*/ 143137 h 918344"/>
              <a:gd name="connsiteX91" fmla="*/ 9010380 w 9517857"/>
              <a:gd name="connsiteY91" fmla="*/ 91879 h 918344"/>
              <a:gd name="connsiteX92" fmla="*/ 9110856 w 9517857"/>
              <a:gd name="connsiteY92" fmla="*/ 70985 h 918344"/>
              <a:gd name="connsiteX93" fmla="*/ 9268817 w 9517857"/>
              <a:gd name="connsiteY93" fmla="*/ 53070 h 918344"/>
              <a:gd name="connsiteX94" fmla="*/ 9316667 w 9517857"/>
              <a:gd name="connsiteY94" fmla="*/ 45035 h 918344"/>
              <a:gd name="connsiteX95" fmla="*/ 9428209 w 9517857"/>
              <a:gd name="connsiteY95"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778827 w 9517857"/>
              <a:gd name="connsiteY89" fmla="*/ 172924 h 918344"/>
              <a:gd name="connsiteX90" fmla="*/ 8840778 w 9517857"/>
              <a:gd name="connsiteY90" fmla="*/ 143137 h 918344"/>
              <a:gd name="connsiteX91" fmla="*/ 9010380 w 9517857"/>
              <a:gd name="connsiteY91" fmla="*/ 91879 h 918344"/>
              <a:gd name="connsiteX92" fmla="*/ 9110856 w 9517857"/>
              <a:gd name="connsiteY92" fmla="*/ 70985 h 918344"/>
              <a:gd name="connsiteX93" fmla="*/ 9268817 w 9517857"/>
              <a:gd name="connsiteY93" fmla="*/ 53070 h 918344"/>
              <a:gd name="connsiteX94" fmla="*/ 9316667 w 9517857"/>
              <a:gd name="connsiteY94" fmla="*/ 45035 h 918344"/>
              <a:gd name="connsiteX95" fmla="*/ 9428209 w 9517857"/>
              <a:gd name="connsiteY95"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778827 w 9517857"/>
              <a:gd name="connsiteY89" fmla="*/ 172924 h 918344"/>
              <a:gd name="connsiteX90" fmla="*/ 8840778 w 9517857"/>
              <a:gd name="connsiteY90" fmla="*/ 143137 h 918344"/>
              <a:gd name="connsiteX91" fmla="*/ 9010380 w 9517857"/>
              <a:gd name="connsiteY91" fmla="*/ 91879 h 918344"/>
              <a:gd name="connsiteX92" fmla="*/ 9110856 w 9517857"/>
              <a:gd name="connsiteY92" fmla="*/ 70985 h 918344"/>
              <a:gd name="connsiteX93" fmla="*/ 9268817 w 9517857"/>
              <a:gd name="connsiteY93" fmla="*/ 53070 h 918344"/>
              <a:gd name="connsiteX94" fmla="*/ 9316667 w 9517857"/>
              <a:gd name="connsiteY94" fmla="*/ 45035 h 918344"/>
              <a:gd name="connsiteX95" fmla="*/ 9428209 w 9517857"/>
              <a:gd name="connsiteY95"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840778 w 9517857"/>
              <a:gd name="connsiteY89" fmla="*/ 143137 h 918344"/>
              <a:gd name="connsiteX90" fmla="*/ 9010380 w 9517857"/>
              <a:gd name="connsiteY90" fmla="*/ 91879 h 918344"/>
              <a:gd name="connsiteX91" fmla="*/ 9110856 w 9517857"/>
              <a:gd name="connsiteY91" fmla="*/ 70985 h 918344"/>
              <a:gd name="connsiteX92" fmla="*/ 9268817 w 9517857"/>
              <a:gd name="connsiteY92" fmla="*/ 53070 h 918344"/>
              <a:gd name="connsiteX93" fmla="*/ 9316667 w 9517857"/>
              <a:gd name="connsiteY93" fmla="*/ 45035 h 918344"/>
              <a:gd name="connsiteX94" fmla="*/ 9428209 w 9517857"/>
              <a:gd name="connsiteY94"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840778 w 9517857"/>
              <a:gd name="connsiteY88" fmla="*/ 143137 h 918344"/>
              <a:gd name="connsiteX89" fmla="*/ 9010380 w 9517857"/>
              <a:gd name="connsiteY89" fmla="*/ 91879 h 918344"/>
              <a:gd name="connsiteX90" fmla="*/ 9110856 w 9517857"/>
              <a:gd name="connsiteY90" fmla="*/ 70985 h 918344"/>
              <a:gd name="connsiteX91" fmla="*/ 9268817 w 9517857"/>
              <a:gd name="connsiteY91" fmla="*/ 53070 h 918344"/>
              <a:gd name="connsiteX92" fmla="*/ 9316667 w 9517857"/>
              <a:gd name="connsiteY92" fmla="*/ 45035 h 918344"/>
              <a:gd name="connsiteX93" fmla="*/ 9428209 w 9517857"/>
              <a:gd name="connsiteY93"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91116 w 9517857"/>
              <a:gd name="connsiteY88" fmla="*/ 143137 h 918344"/>
              <a:gd name="connsiteX89" fmla="*/ 9010380 w 9517857"/>
              <a:gd name="connsiteY89" fmla="*/ 91879 h 918344"/>
              <a:gd name="connsiteX90" fmla="*/ 9110856 w 9517857"/>
              <a:gd name="connsiteY90" fmla="*/ 70985 h 918344"/>
              <a:gd name="connsiteX91" fmla="*/ 9268817 w 9517857"/>
              <a:gd name="connsiteY91" fmla="*/ 53070 h 918344"/>
              <a:gd name="connsiteX92" fmla="*/ 9316667 w 9517857"/>
              <a:gd name="connsiteY92" fmla="*/ 45035 h 918344"/>
              <a:gd name="connsiteX93" fmla="*/ 9428209 w 9517857"/>
              <a:gd name="connsiteY93"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91116 w 9517857"/>
              <a:gd name="connsiteY88" fmla="*/ 143137 h 918344"/>
              <a:gd name="connsiteX89" fmla="*/ 9010380 w 9517857"/>
              <a:gd name="connsiteY89" fmla="*/ 91879 h 918344"/>
              <a:gd name="connsiteX90" fmla="*/ 9110856 w 9517857"/>
              <a:gd name="connsiteY90" fmla="*/ 70985 h 918344"/>
              <a:gd name="connsiteX91" fmla="*/ 9268817 w 9517857"/>
              <a:gd name="connsiteY91" fmla="*/ 53070 h 918344"/>
              <a:gd name="connsiteX92" fmla="*/ 9316667 w 9517857"/>
              <a:gd name="connsiteY92" fmla="*/ 45035 h 918344"/>
              <a:gd name="connsiteX93" fmla="*/ 9428209 w 9517857"/>
              <a:gd name="connsiteY93"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91116 w 9517857"/>
              <a:gd name="connsiteY88" fmla="*/ 143137 h 918344"/>
              <a:gd name="connsiteX89" fmla="*/ 9002103 w 9517857"/>
              <a:gd name="connsiteY89" fmla="*/ 85529 h 918344"/>
              <a:gd name="connsiteX90" fmla="*/ 9110856 w 9517857"/>
              <a:gd name="connsiteY90" fmla="*/ 70985 h 918344"/>
              <a:gd name="connsiteX91" fmla="*/ 9268817 w 9517857"/>
              <a:gd name="connsiteY91" fmla="*/ 53070 h 918344"/>
              <a:gd name="connsiteX92" fmla="*/ 9316667 w 9517857"/>
              <a:gd name="connsiteY92" fmla="*/ 45035 h 918344"/>
              <a:gd name="connsiteX93" fmla="*/ 9428209 w 9517857"/>
              <a:gd name="connsiteY93"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683515 w 9517857"/>
              <a:gd name="connsiteY88" fmla="*/ 143137 h 918344"/>
              <a:gd name="connsiteX89" fmla="*/ 9002103 w 9517857"/>
              <a:gd name="connsiteY89" fmla="*/ 85529 h 918344"/>
              <a:gd name="connsiteX90" fmla="*/ 9110856 w 9517857"/>
              <a:gd name="connsiteY90" fmla="*/ 70985 h 918344"/>
              <a:gd name="connsiteX91" fmla="*/ 9268817 w 9517857"/>
              <a:gd name="connsiteY91" fmla="*/ 53070 h 918344"/>
              <a:gd name="connsiteX92" fmla="*/ 9316667 w 9517857"/>
              <a:gd name="connsiteY92" fmla="*/ 45035 h 918344"/>
              <a:gd name="connsiteX93" fmla="*/ 9428209 w 9517857"/>
              <a:gd name="connsiteY93"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63955 w 9517857"/>
              <a:gd name="connsiteY85" fmla="*/ 205605 h 918344"/>
              <a:gd name="connsiteX86" fmla="*/ 8256033 w 9517857"/>
              <a:gd name="connsiteY86" fmla="*/ 193701 h 918344"/>
              <a:gd name="connsiteX87" fmla="*/ 8551625 w 9517857"/>
              <a:gd name="connsiteY87" fmla="*/ 161505 h 918344"/>
              <a:gd name="connsiteX88" fmla="*/ 8683515 w 9517857"/>
              <a:gd name="connsiteY88" fmla="*/ 143137 h 918344"/>
              <a:gd name="connsiteX89" fmla="*/ 9002103 w 9517857"/>
              <a:gd name="connsiteY89" fmla="*/ 85529 h 918344"/>
              <a:gd name="connsiteX90" fmla="*/ 9110856 w 9517857"/>
              <a:gd name="connsiteY90" fmla="*/ 70985 h 918344"/>
              <a:gd name="connsiteX91" fmla="*/ 9268817 w 9517857"/>
              <a:gd name="connsiteY91" fmla="*/ 53070 h 918344"/>
              <a:gd name="connsiteX92" fmla="*/ 9316667 w 9517857"/>
              <a:gd name="connsiteY92" fmla="*/ 45035 h 918344"/>
              <a:gd name="connsiteX93" fmla="*/ 9428209 w 9517857"/>
              <a:gd name="connsiteY93" fmla="*/ 29911 h 91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9517857" h="918344">
                <a:moveTo>
                  <a:pt x="4686423" y="247907"/>
                </a:moveTo>
                <a:lnTo>
                  <a:pt x="4689051" y="250956"/>
                </a:lnTo>
                <a:lnTo>
                  <a:pt x="4687244" y="251286"/>
                </a:lnTo>
                <a:lnTo>
                  <a:pt x="4686423" y="247907"/>
                </a:lnTo>
                <a:close/>
                <a:moveTo>
                  <a:pt x="4685225" y="246518"/>
                </a:moveTo>
                <a:cubicBezTo>
                  <a:pt x="4688837" y="243186"/>
                  <a:pt x="4687468" y="244586"/>
                  <a:pt x="4686133" y="246715"/>
                </a:cubicBezTo>
                <a:cubicBezTo>
                  <a:pt x="4686230" y="247112"/>
                  <a:pt x="4686326" y="247510"/>
                  <a:pt x="4686423" y="247907"/>
                </a:cubicBezTo>
                <a:lnTo>
                  <a:pt x="4685225" y="246518"/>
                </a:lnTo>
                <a:close/>
                <a:moveTo>
                  <a:pt x="9428209" y="29911"/>
                </a:moveTo>
                <a:lnTo>
                  <a:pt x="9517857" y="0"/>
                </a:lnTo>
                <a:lnTo>
                  <a:pt x="9517857" y="918344"/>
                </a:lnTo>
                <a:lnTo>
                  <a:pt x="14604" y="918344"/>
                </a:lnTo>
                <a:lnTo>
                  <a:pt x="12841" y="917751"/>
                </a:lnTo>
                <a:cubicBezTo>
                  <a:pt x="4532" y="914852"/>
                  <a:pt x="-773" y="912795"/>
                  <a:pt x="93" y="912459"/>
                </a:cubicBezTo>
                <a:cubicBezTo>
                  <a:pt x="172" y="912286"/>
                  <a:pt x="58594" y="890483"/>
                  <a:pt x="58674" y="890310"/>
                </a:cubicBezTo>
                <a:cubicBezTo>
                  <a:pt x="127436" y="929602"/>
                  <a:pt x="206243" y="828214"/>
                  <a:pt x="275005" y="807217"/>
                </a:cubicBezTo>
                <a:cubicBezTo>
                  <a:pt x="303983" y="806075"/>
                  <a:pt x="504960" y="777363"/>
                  <a:pt x="587824" y="798183"/>
                </a:cubicBezTo>
                <a:cubicBezTo>
                  <a:pt x="598733" y="769336"/>
                  <a:pt x="682904" y="785912"/>
                  <a:pt x="651826" y="738326"/>
                </a:cubicBezTo>
                <a:cubicBezTo>
                  <a:pt x="688440" y="737850"/>
                  <a:pt x="753255" y="750384"/>
                  <a:pt x="727985" y="719814"/>
                </a:cubicBezTo>
                <a:cubicBezTo>
                  <a:pt x="739648" y="718737"/>
                  <a:pt x="775717" y="715075"/>
                  <a:pt x="778982" y="710130"/>
                </a:cubicBezTo>
                <a:cubicBezTo>
                  <a:pt x="779189" y="709395"/>
                  <a:pt x="849736" y="718709"/>
                  <a:pt x="849944" y="717975"/>
                </a:cubicBezTo>
                <a:lnTo>
                  <a:pt x="921659" y="712683"/>
                </a:lnTo>
                <a:lnTo>
                  <a:pt x="930946" y="734034"/>
                </a:lnTo>
                <a:lnTo>
                  <a:pt x="986250" y="713518"/>
                </a:lnTo>
                <a:lnTo>
                  <a:pt x="1013752" y="713349"/>
                </a:lnTo>
                <a:lnTo>
                  <a:pt x="1023734" y="718559"/>
                </a:lnTo>
                <a:cubicBezTo>
                  <a:pt x="1033291" y="721264"/>
                  <a:pt x="1045398" y="721382"/>
                  <a:pt x="1063207" y="715639"/>
                </a:cubicBezTo>
                <a:lnTo>
                  <a:pt x="1081980" y="738443"/>
                </a:lnTo>
                <a:lnTo>
                  <a:pt x="1218120" y="713268"/>
                </a:lnTo>
                <a:cubicBezTo>
                  <a:pt x="1230137" y="716150"/>
                  <a:pt x="1387179" y="685167"/>
                  <a:pt x="1397459" y="691178"/>
                </a:cubicBezTo>
                <a:cubicBezTo>
                  <a:pt x="1490025" y="704972"/>
                  <a:pt x="1465878" y="715592"/>
                  <a:pt x="1580688" y="693685"/>
                </a:cubicBezTo>
                <a:cubicBezTo>
                  <a:pt x="1607067" y="704367"/>
                  <a:pt x="1719477" y="658227"/>
                  <a:pt x="1772334" y="710628"/>
                </a:cubicBezTo>
                <a:cubicBezTo>
                  <a:pt x="1745536" y="644812"/>
                  <a:pt x="1976078" y="716424"/>
                  <a:pt x="2002561" y="659905"/>
                </a:cubicBezTo>
                <a:cubicBezTo>
                  <a:pt x="2045346" y="660345"/>
                  <a:pt x="2166676" y="654379"/>
                  <a:pt x="2135144" y="636489"/>
                </a:cubicBezTo>
                <a:cubicBezTo>
                  <a:pt x="2226022" y="620861"/>
                  <a:pt x="2361353" y="588467"/>
                  <a:pt x="2448505" y="578838"/>
                </a:cubicBezTo>
                <a:cubicBezTo>
                  <a:pt x="2446114" y="626857"/>
                  <a:pt x="2632278" y="528268"/>
                  <a:pt x="2658055" y="578715"/>
                </a:cubicBezTo>
                <a:cubicBezTo>
                  <a:pt x="2670795" y="573569"/>
                  <a:pt x="2682322" y="566993"/>
                  <a:pt x="2693698" y="560017"/>
                </a:cubicBezTo>
                <a:lnTo>
                  <a:pt x="2699673" y="556388"/>
                </a:lnTo>
                <a:lnTo>
                  <a:pt x="2727306" y="550686"/>
                </a:lnTo>
                <a:lnTo>
                  <a:pt x="2730451" y="538046"/>
                </a:lnTo>
                <a:lnTo>
                  <a:pt x="2768713" y="521563"/>
                </a:lnTo>
                <a:cubicBezTo>
                  <a:pt x="2783756" y="517092"/>
                  <a:pt x="2800788" y="514279"/>
                  <a:pt x="2820868" y="514148"/>
                </a:cubicBezTo>
                <a:cubicBezTo>
                  <a:pt x="2894791" y="532873"/>
                  <a:pt x="2981506" y="465495"/>
                  <a:pt x="3073635" y="491282"/>
                </a:cubicBezTo>
                <a:cubicBezTo>
                  <a:pt x="3106872" y="496612"/>
                  <a:pt x="3205785" y="487706"/>
                  <a:pt x="3222071" y="470547"/>
                </a:cubicBezTo>
                <a:cubicBezTo>
                  <a:pt x="3242193" y="465502"/>
                  <a:pt x="3267163" y="469124"/>
                  <a:pt x="3274069" y="451593"/>
                </a:cubicBezTo>
                <a:cubicBezTo>
                  <a:pt x="3286659" y="430153"/>
                  <a:pt x="3363648" y="455559"/>
                  <a:pt x="3349632" y="432571"/>
                </a:cubicBezTo>
                <a:lnTo>
                  <a:pt x="3479593" y="390425"/>
                </a:lnTo>
                <a:cubicBezTo>
                  <a:pt x="3546325" y="380108"/>
                  <a:pt x="3689266" y="375631"/>
                  <a:pt x="3750023" y="370666"/>
                </a:cubicBezTo>
                <a:cubicBezTo>
                  <a:pt x="3810780" y="365701"/>
                  <a:pt x="3796187" y="363985"/>
                  <a:pt x="3844133" y="360636"/>
                </a:cubicBezTo>
                <a:cubicBezTo>
                  <a:pt x="3892079" y="357287"/>
                  <a:pt x="4007004" y="338828"/>
                  <a:pt x="4037701" y="350573"/>
                </a:cubicBezTo>
                <a:cubicBezTo>
                  <a:pt x="4133026" y="338752"/>
                  <a:pt x="4159924" y="363178"/>
                  <a:pt x="4266740" y="361442"/>
                </a:cubicBezTo>
                <a:cubicBezTo>
                  <a:pt x="4385770" y="354362"/>
                  <a:pt x="4314535" y="340131"/>
                  <a:pt x="4430770" y="342631"/>
                </a:cubicBezTo>
                <a:cubicBezTo>
                  <a:pt x="4439969" y="322582"/>
                  <a:pt x="4478290" y="314633"/>
                  <a:pt x="4512664" y="319936"/>
                </a:cubicBezTo>
                <a:cubicBezTo>
                  <a:pt x="4570011" y="315126"/>
                  <a:pt x="4549085" y="269587"/>
                  <a:pt x="4616423" y="290902"/>
                </a:cubicBezTo>
                <a:cubicBezTo>
                  <a:pt x="4599641" y="270265"/>
                  <a:pt x="4692085" y="269204"/>
                  <a:pt x="4691675" y="253999"/>
                </a:cubicBezTo>
                <a:lnTo>
                  <a:pt x="4689051" y="250956"/>
                </a:lnTo>
                <a:lnTo>
                  <a:pt x="4719994" y="245295"/>
                </a:lnTo>
                <a:cubicBezTo>
                  <a:pt x="4732635" y="242763"/>
                  <a:pt x="4745300" y="240323"/>
                  <a:pt x="4752894" y="239863"/>
                </a:cubicBezTo>
                <a:lnTo>
                  <a:pt x="4769329" y="233573"/>
                </a:lnTo>
                <a:lnTo>
                  <a:pt x="4775634" y="234051"/>
                </a:lnTo>
                <a:lnTo>
                  <a:pt x="4790452" y="233560"/>
                </a:lnTo>
                <a:lnTo>
                  <a:pt x="4789062" y="241912"/>
                </a:lnTo>
                <a:cubicBezTo>
                  <a:pt x="4786342" y="249920"/>
                  <a:pt x="4804560" y="248619"/>
                  <a:pt x="4827826" y="246965"/>
                </a:cubicBezTo>
                <a:cubicBezTo>
                  <a:pt x="4875782" y="239557"/>
                  <a:pt x="4874112" y="283401"/>
                  <a:pt x="4892569" y="249921"/>
                </a:cubicBezTo>
                <a:lnTo>
                  <a:pt x="4896611" y="240436"/>
                </a:lnTo>
                <a:lnTo>
                  <a:pt x="4917286" y="243647"/>
                </a:lnTo>
                <a:cubicBezTo>
                  <a:pt x="4944584" y="247520"/>
                  <a:pt x="5004445" y="259177"/>
                  <a:pt x="5060397" y="263676"/>
                </a:cubicBezTo>
                <a:cubicBezTo>
                  <a:pt x="5093356" y="238577"/>
                  <a:pt x="5149615" y="249939"/>
                  <a:pt x="5244719" y="245243"/>
                </a:cubicBezTo>
                <a:cubicBezTo>
                  <a:pt x="5280563" y="216460"/>
                  <a:pt x="5287005" y="287909"/>
                  <a:pt x="5358056" y="247236"/>
                </a:cubicBezTo>
                <a:cubicBezTo>
                  <a:pt x="5361752" y="250245"/>
                  <a:pt x="5403312" y="238203"/>
                  <a:pt x="5426496" y="235130"/>
                </a:cubicBezTo>
                <a:cubicBezTo>
                  <a:pt x="5449679" y="232057"/>
                  <a:pt x="5473549" y="245599"/>
                  <a:pt x="5497161" y="228796"/>
                </a:cubicBezTo>
                <a:cubicBezTo>
                  <a:pt x="5639351" y="214989"/>
                  <a:pt x="5707050" y="169433"/>
                  <a:pt x="5923732" y="187376"/>
                </a:cubicBezTo>
                <a:cubicBezTo>
                  <a:pt x="5980821" y="181528"/>
                  <a:pt x="6140195" y="184371"/>
                  <a:pt x="6194152" y="151760"/>
                </a:cubicBezTo>
                <a:cubicBezTo>
                  <a:pt x="6187280" y="177771"/>
                  <a:pt x="6304222" y="153398"/>
                  <a:pt x="6281379" y="181614"/>
                </a:cubicBezTo>
                <a:cubicBezTo>
                  <a:pt x="6321899" y="201807"/>
                  <a:pt x="6335111" y="162578"/>
                  <a:pt x="6374947" y="179787"/>
                </a:cubicBezTo>
                <a:cubicBezTo>
                  <a:pt x="6417404" y="181324"/>
                  <a:pt x="6402484" y="169682"/>
                  <a:pt x="6448518" y="164366"/>
                </a:cubicBezTo>
                <a:cubicBezTo>
                  <a:pt x="6504958" y="162476"/>
                  <a:pt x="6493438" y="111191"/>
                  <a:pt x="6544700" y="167149"/>
                </a:cubicBezTo>
                <a:cubicBezTo>
                  <a:pt x="6601507" y="148685"/>
                  <a:pt x="6566269" y="164374"/>
                  <a:pt x="6648353" y="172238"/>
                </a:cubicBezTo>
                <a:cubicBezTo>
                  <a:pt x="6680008" y="155211"/>
                  <a:pt x="6707960" y="160661"/>
                  <a:pt x="6736227" y="173204"/>
                </a:cubicBezTo>
                <a:cubicBezTo>
                  <a:pt x="6813963" y="164272"/>
                  <a:pt x="6888143" y="181284"/>
                  <a:pt x="6977218" y="184277"/>
                </a:cubicBezTo>
                <a:cubicBezTo>
                  <a:pt x="7040424" y="188306"/>
                  <a:pt x="7000291" y="215076"/>
                  <a:pt x="7065221" y="227519"/>
                </a:cubicBezTo>
                <a:cubicBezTo>
                  <a:pt x="7130151" y="239962"/>
                  <a:pt x="7277790" y="252523"/>
                  <a:pt x="7366801" y="258938"/>
                </a:cubicBezTo>
                <a:cubicBezTo>
                  <a:pt x="7377311" y="252420"/>
                  <a:pt x="7435314" y="238566"/>
                  <a:pt x="7433745" y="246959"/>
                </a:cubicBezTo>
                <a:cubicBezTo>
                  <a:pt x="7446076" y="243878"/>
                  <a:pt x="7639946" y="245807"/>
                  <a:pt x="7644411" y="258974"/>
                </a:cubicBezTo>
                <a:cubicBezTo>
                  <a:pt x="7708015" y="258000"/>
                  <a:pt x="7770249" y="247712"/>
                  <a:pt x="7825110" y="229097"/>
                </a:cubicBezTo>
                <a:cubicBezTo>
                  <a:pt x="7908941" y="220202"/>
                  <a:pt x="8092134" y="211504"/>
                  <a:pt x="8163955" y="205605"/>
                </a:cubicBezTo>
                <a:cubicBezTo>
                  <a:pt x="8183007" y="196598"/>
                  <a:pt x="8225048" y="207087"/>
                  <a:pt x="8256033" y="193701"/>
                </a:cubicBezTo>
                <a:cubicBezTo>
                  <a:pt x="8334440" y="185293"/>
                  <a:pt x="8474968" y="164062"/>
                  <a:pt x="8551625" y="161505"/>
                </a:cubicBezTo>
                <a:cubicBezTo>
                  <a:pt x="8649083" y="153078"/>
                  <a:pt x="8607056" y="154741"/>
                  <a:pt x="8683515" y="143137"/>
                </a:cubicBezTo>
                <a:cubicBezTo>
                  <a:pt x="8746256" y="121084"/>
                  <a:pt x="8897706" y="99547"/>
                  <a:pt x="9002103" y="85529"/>
                </a:cubicBezTo>
                <a:cubicBezTo>
                  <a:pt x="9018826" y="50490"/>
                  <a:pt x="9112524" y="108345"/>
                  <a:pt x="9110856" y="70985"/>
                </a:cubicBezTo>
                <a:cubicBezTo>
                  <a:pt x="9148189" y="94238"/>
                  <a:pt x="9209809" y="53273"/>
                  <a:pt x="9268817" y="53070"/>
                </a:cubicBezTo>
                <a:cubicBezTo>
                  <a:pt x="9279135" y="35985"/>
                  <a:pt x="9292736" y="36508"/>
                  <a:pt x="9316667" y="45035"/>
                </a:cubicBezTo>
                <a:cubicBezTo>
                  <a:pt x="9352186" y="45850"/>
                  <a:pt x="9390008" y="39787"/>
                  <a:pt x="9428209" y="29911"/>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A9BABA8-2387-7A4A-1C9E-DF77D728A0C6}"/>
              </a:ext>
            </a:extLst>
          </p:cNvPr>
          <p:cNvPicPr>
            <a:picLocks noChangeAspect="1"/>
          </p:cNvPicPr>
          <p:nvPr/>
        </p:nvPicPr>
        <p:blipFill>
          <a:blip r:embed="rId2"/>
          <a:stretch>
            <a:fillRect/>
          </a:stretch>
        </p:blipFill>
        <p:spPr>
          <a:xfrm>
            <a:off x="10454489" y="0"/>
            <a:ext cx="1737511" cy="707197"/>
          </a:xfrm>
          <a:prstGeom prst="rect">
            <a:avLst/>
          </a:prstGeom>
        </p:spPr>
      </p:pic>
      <p:pic>
        <p:nvPicPr>
          <p:cNvPr id="5" name="Picture 4" descr="Icon&#10;&#10;Description automatically generated">
            <a:extLst>
              <a:ext uri="{FF2B5EF4-FFF2-40B4-BE49-F238E27FC236}">
                <a16:creationId xmlns:a16="http://schemas.microsoft.com/office/drawing/2014/main" id="{B6134C03-1713-96AC-7F57-73E59A968783}"/>
              </a:ext>
            </a:extLst>
          </p:cNvPr>
          <p:cNvPicPr>
            <a:picLocks noChangeAspect="1"/>
          </p:cNvPicPr>
          <p:nvPr/>
        </p:nvPicPr>
        <p:blipFill>
          <a:blip r:embed="rId3"/>
          <a:stretch>
            <a:fillRect/>
          </a:stretch>
        </p:blipFill>
        <p:spPr>
          <a:xfrm>
            <a:off x="0" y="6032945"/>
            <a:ext cx="835152" cy="764243"/>
          </a:xfrm>
          <a:prstGeom prst="rect">
            <a:avLst/>
          </a:prstGeom>
        </p:spPr>
      </p:pic>
      <p:sp>
        <p:nvSpPr>
          <p:cNvPr id="10" name="Title 1">
            <a:extLst>
              <a:ext uri="{FF2B5EF4-FFF2-40B4-BE49-F238E27FC236}">
                <a16:creationId xmlns:a16="http://schemas.microsoft.com/office/drawing/2014/main" id="{B936B4B5-ED2F-39C8-4A6A-2E0F70FAD613}"/>
              </a:ext>
            </a:extLst>
          </p:cNvPr>
          <p:cNvSpPr txBox="1">
            <a:spLocks/>
          </p:cNvSpPr>
          <p:nvPr/>
        </p:nvSpPr>
        <p:spPr>
          <a:xfrm>
            <a:off x="6390600" y="1439176"/>
            <a:ext cx="5602705" cy="63019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3600" b="1" dirty="0"/>
          </a:p>
        </p:txBody>
      </p:sp>
      <p:sp>
        <p:nvSpPr>
          <p:cNvPr id="11" name="Title 1">
            <a:extLst>
              <a:ext uri="{FF2B5EF4-FFF2-40B4-BE49-F238E27FC236}">
                <a16:creationId xmlns:a16="http://schemas.microsoft.com/office/drawing/2014/main" id="{65C1BB47-CEAC-DAAD-387F-2133BA68511E}"/>
              </a:ext>
            </a:extLst>
          </p:cNvPr>
          <p:cNvSpPr txBox="1">
            <a:spLocks/>
          </p:cNvSpPr>
          <p:nvPr/>
        </p:nvSpPr>
        <p:spPr>
          <a:xfrm>
            <a:off x="6390600" y="2186897"/>
            <a:ext cx="5602705" cy="282069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buFont typeface="Arial" panose="020B0604020202020204" pitchFamily="34" charset="0"/>
              <a:buChar char="•"/>
            </a:pPr>
            <a:endParaRPr lang="en-US" sz="3600" dirty="0"/>
          </a:p>
        </p:txBody>
      </p:sp>
      <p:sp>
        <p:nvSpPr>
          <p:cNvPr id="12" name="Title 1">
            <a:extLst>
              <a:ext uri="{FF2B5EF4-FFF2-40B4-BE49-F238E27FC236}">
                <a16:creationId xmlns:a16="http://schemas.microsoft.com/office/drawing/2014/main" id="{E03F6DF2-9187-4B8A-E362-52139C364484}"/>
              </a:ext>
            </a:extLst>
          </p:cNvPr>
          <p:cNvSpPr txBox="1">
            <a:spLocks/>
          </p:cNvSpPr>
          <p:nvPr/>
        </p:nvSpPr>
        <p:spPr>
          <a:xfrm>
            <a:off x="979523" y="1439176"/>
            <a:ext cx="5602705" cy="63019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3600" b="1" dirty="0"/>
          </a:p>
        </p:txBody>
      </p:sp>
      <p:graphicFrame>
        <p:nvGraphicFramePr>
          <p:cNvPr id="15" name="Diagram 14">
            <a:extLst>
              <a:ext uri="{FF2B5EF4-FFF2-40B4-BE49-F238E27FC236}">
                <a16:creationId xmlns:a16="http://schemas.microsoft.com/office/drawing/2014/main" id="{217E9DE9-00B2-189A-280C-B00D52DD364E}"/>
              </a:ext>
            </a:extLst>
          </p:cNvPr>
          <p:cNvGraphicFramePr/>
          <p:nvPr>
            <p:extLst>
              <p:ext uri="{D42A27DB-BD31-4B8C-83A1-F6EECF244321}">
                <p14:modId xmlns:p14="http://schemas.microsoft.com/office/powerpoint/2010/main" val="3193479919"/>
              </p:ext>
            </p:extLst>
          </p:nvPr>
        </p:nvGraphicFramePr>
        <p:xfrm>
          <a:off x="2024721" y="902226"/>
          <a:ext cx="8731758" cy="38621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15398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699F2931-70EC-414E-8957-39CC893D90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0">
            <a:extLst>
              <a:ext uri="{FF2B5EF4-FFF2-40B4-BE49-F238E27FC236}">
                <a16:creationId xmlns:a16="http://schemas.microsoft.com/office/drawing/2014/main" id="{78FFBE11-4B3E-48D7-94D4-2EC8CC9FE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79720"/>
            <a:ext cx="12192000" cy="3378280"/>
          </a:xfrm>
          <a:custGeom>
            <a:avLst/>
            <a:gdLst>
              <a:gd name="connsiteX0" fmla="*/ 0 w 12192000"/>
              <a:gd name="connsiteY0" fmla="*/ 0 h 3378280"/>
              <a:gd name="connsiteX1" fmla="*/ 13973 w 12192000"/>
              <a:gd name="connsiteY1" fmla="*/ 3431 h 3378280"/>
              <a:gd name="connsiteX2" fmla="*/ 86774 w 12192000"/>
              <a:gd name="connsiteY2" fmla="*/ 43536 h 3378280"/>
              <a:gd name="connsiteX3" fmla="*/ 229780 w 12192000"/>
              <a:gd name="connsiteY3" fmla="*/ 145557 h 3378280"/>
              <a:gd name="connsiteX4" fmla="*/ 302639 w 12192000"/>
              <a:gd name="connsiteY4" fmla="*/ 203425 h 3378280"/>
              <a:gd name="connsiteX5" fmla="*/ 348081 w 12192000"/>
              <a:gd name="connsiteY5" fmla="*/ 187174 h 3378280"/>
              <a:gd name="connsiteX6" fmla="*/ 436950 w 12192000"/>
              <a:gd name="connsiteY6" fmla="*/ 184066 h 3378280"/>
              <a:gd name="connsiteX7" fmla="*/ 501693 w 12192000"/>
              <a:gd name="connsiteY7" fmla="*/ 233225 h 3378280"/>
              <a:gd name="connsiteX8" fmla="*/ 557201 w 12192000"/>
              <a:gd name="connsiteY8" fmla="*/ 312390 h 3378280"/>
              <a:gd name="connsiteX9" fmla="*/ 617648 w 12192000"/>
              <a:gd name="connsiteY9" fmla="*/ 333897 h 3378280"/>
              <a:gd name="connsiteX10" fmla="*/ 692332 w 12192000"/>
              <a:gd name="connsiteY10" fmla="*/ 386327 h 3378280"/>
              <a:gd name="connsiteX11" fmla="*/ 802009 w 12192000"/>
              <a:gd name="connsiteY11" fmla="*/ 419027 h 3378280"/>
              <a:gd name="connsiteX12" fmla="*/ 914003 w 12192000"/>
              <a:gd name="connsiteY12" fmla="*/ 475419 h 3378280"/>
              <a:gd name="connsiteX13" fmla="*/ 938561 w 12192000"/>
              <a:gd name="connsiteY13" fmla="*/ 472887 h 3378280"/>
              <a:gd name="connsiteX14" fmla="*/ 1035683 w 12192000"/>
              <a:gd name="connsiteY14" fmla="*/ 486697 h 3378280"/>
              <a:gd name="connsiteX15" fmla="*/ 1035757 w 12192000"/>
              <a:gd name="connsiteY15" fmla="*/ 486731 h 3378280"/>
              <a:gd name="connsiteX16" fmla="*/ 1074336 w 12192000"/>
              <a:gd name="connsiteY16" fmla="*/ 494465 h 3378280"/>
              <a:gd name="connsiteX17" fmla="*/ 1285084 w 12192000"/>
              <a:gd name="connsiteY17" fmla="*/ 589112 h 3378280"/>
              <a:gd name="connsiteX18" fmla="*/ 1409116 w 12192000"/>
              <a:gd name="connsiteY18" fmla="*/ 656332 h 3378280"/>
              <a:gd name="connsiteX19" fmla="*/ 1533725 w 12192000"/>
              <a:gd name="connsiteY19" fmla="*/ 699179 h 3378280"/>
              <a:gd name="connsiteX20" fmla="*/ 1636242 w 12192000"/>
              <a:gd name="connsiteY20" fmla="*/ 741533 h 3378280"/>
              <a:gd name="connsiteX21" fmla="*/ 1704848 w 12192000"/>
              <a:gd name="connsiteY21" fmla="*/ 770749 h 3378280"/>
              <a:gd name="connsiteX22" fmla="*/ 1718292 w 12192000"/>
              <a:gd name="connsiteY22" fmla="*/ 781051 h 3378280"/>
              <a:gd name="connsiteX23" fmla="*/ 1720835 w 12192000"/>
              <a:gd name="connsiteY23" fmla="*/ 781117 h 3378280"/>
              <a:gd name="connsiteX24" fmla="*/ 1753341 w 12192000"/>
              <a:gd name="connsiteY24" fmla="*/ 800301 h 3378280"/>
              <a:gd name="connsiteX25" fmla="*/ 1775454 w 12192000"/>
              <a:gd name="connsiteY25" fmla="*/ 815182 h 3378280"/>
              <a:gd name="connsiteX26" fmla="*/ 1781011 w 12192000"/>
              <a:gd name="connsiteY26" fmla="*/ 816068 h 3378280"/>
              <a:gd name="connsiteX27" fmla="*/ 1817738 w 12192000"/>
              <a:gd name="connsiteY27" fmla="*/ 834926 h 3378280"/>
              <a:gd name="connsiteX28" fmla="*/ 1830702 w 12192000"/>
              <a:gd name="connsiteY28" fmla="*/ 836485 h 3378280"/>
              <a:gd name="connsiteX29" fmla="*/ 1853950 w 12192000"/>
              <a:gd name="connsiteY29" fmla="*/ 841519 h 3378280"/>
              <a:gd name="connsiteX30" fmla="*/ 1915890 w 12192000"/>
              <a:gd name="connsiteY30" fmla="*/ 841983 h 3378280"/>
              <a:gd name="connsiteX31" fmla="*/ 1960900 w 12192000"/>
              <a:gd name="connsiteY31" fmla="*/ 865789 h 3378280"/>
              <a:gd name="connsiteX32" fmla="*/ 1961217 w 12192000"/>
              <a:gd name="connsiteY32" fmla="*/ 865662 h 3378280"/>
              <a:gd name="connsiteX33" fmla="*/ 1969825 w 12192000"/>
              <a:gd name="connsiteY33" fmla="*/ 869049 h 3378280"/>
              <a:gd name="connsiteX34" fmla="*/ 1975234 w 12192000"/>
              <a:gd name="connsiteY34" fmla="*/ 872329 h 3378280"/>
              <a:gd name="connsiteX35" fmla="*/ 1990485 w 12192000"/>
              <a:gd name="connsiteY35" fmla="*/ 879288 h 3378280"/>
              <a:gd name="connsiteX36" fmla="*/ 1996793 w 12192000"/>
              <a:gd name="connsiteY36" fmla="*/ 880361 h 3378280"/>
              <a:gd name="connsiteX37" fmla="*/ 2055091 w 12192000"/>
              <a:gd name="connsiteY37" fmla="*/ 872818 h 3378280"/>
              <a:gd name="connsiteX38" fmla="*/ 2165143 w 12192000"/>
              <a:gd name="connsiteY38" fmla="*/ 892293 h 3378280"/>
              <a:gd name="connsiteX39" fmla="*/ 2274196 w 12192000"/>
              <a:gd name="connsiteY39" fmla="*/ 914768 h 3378280"/>
              <a:gd name="connsiteX40" fmla="*/ 2383986 w 12192000"/>
              <a:gd name="connsiteY40" fmla="*/ 934891 h 3378280"/>
              <a:gd name="connsiteX41" fmla="*/ 2420278 w 12192000"/>
              <a:gd name="connsiteY41" fmla="*/ 933890 h 3378280"/>
              <a:gd name="connsiteX42" fmla="*/ 2426203 w 12192000"/>
              <a:gd name="connsiteY42" fmla="*/ 933891 h 3378280"/>
              <a:gd name="connsiteX43" fmla="*/ 2448674 w 12192000"/>
              <a:gd name="connsiteY43" fmla="*/ 941056 h 3378280"/>
              <a:gd name="connsiteX44" fmla="*/ 2457640 w 12192000"/>
              <a:gd name="connsiteY44" fmla="*/ 943105 h 3378280"/>
              <a:gd name="connsiteX45" fmla="*/ 2457852 w 12192000"/>
              <a:gd name="connsiteY45" fmla="*/ 942912 h 3378280"/>
              <a:gd name="connsiteX46" fmla="*/ 2466265 w 12192000"/>
              <a:gd name="connsiteY46" fmla="*/ 945310 h 3378280"/>
              <a:gd name="connsiteX47" fmla="*/ 2507496 w 12192000"/>
              <a:gd name="connsiteY47" fmla="*/ 960111 h 3378280"/>
              <a:gd name="connsiteX48" fmla="*/ 2561127 w 12192000"/>
              <a:gd name="connsiteY48" fmla="*/ 949411 h 3378280"/>
              <a:gd name="connsiteX49" fmla="*/ 2583467 w 12192000"/>
              <a:gd name="connsiteY49" fmla="*/ 950570 h 3378280"/>
              <a:gd name="connsiteX50" fmla="*/ 2595361 w 12192000"/>
              <a:gd name="connsiteY50" fmla="*/ 949884 h 3378280"/>
              <a:gd name="connsiteX51" fmla="*/ 2596075 w 12192000"/>
              <a:gd name="connsiteY51" fmla="*/ 949000 h 3378280"/>
              <a:gd name="connsiteX52" fmla="*/ 2666638 w 12192000"/>
              <a:gd name="connsiteY52" fmla="*/ 975095 h 3378280"/>
              <a:gd name="connsiteX53" fmla="*/ 2703393 w 12192000"/>
              <a:gd name="connsiteY53" fmla="*/ 989635 h 3378280"/>
              <a:gd name="connsiteX54" fmla="*/ 2705616 w 12192000"/>
              <a:gd name="connsiteY54" fmla="*/ 989244 h 3378280"/>
              <a:gd name="connsiteX55" fmla="*/ 2721898 w 12192000"/>
              <a:gd name="connsiteY55" fmla="*/ 997777 h 3378280"/>
              <a:gd name="connsiteX56" fmla="*/ 2735669 w 12192000"/>
              <a:gd name="connsiteY56" fmla="*/ 1009612 h 3378280"/>
              <a:gd name="connsiteX57" fmla="*/ 2857526 w 12192000"/>
              <a:gd name="connsiteY57" fmla="*/ 1030627 h 3378280"/>
              <a:gd name="connsiteX58" fmla="*/ 3021918 w 12192000"/>
              <a:gd name="connsiteY58" fmla="*/ 1088093 h 3378280"/>
              <a:gd name="connsiteX59" fmla="*/ 3155458 w 12192000"/>
              <a:gd name="connsiteY59" fmla="*/ 1121618 h 3378280"/>
              <a:gd name="connsiteX60" fmla="*/ 3328229 w 12192000"/>
              <a:gd name="connsiteY60" fmla="*/ 1155903 h 3378280"/>
              <a:gd name="connsiteX61" fmla="*/ 3448440 w 12192000"/>
              <a:gd name="connsiteY61" fmla="*/ 1184343 h 3378280"/>
              <a:gd name="connsiteX62" fmla="*/ 3499287 w 12192000"/>
              <a:gd name="connsiteY62" fmla="*/ 1209472 h 3378280"/>
              <a:gd name="connsiteX63" fmla="*/ 3520027 w 12192000"/>
              <a:gd name="connsiteY63" fmla="*/ 1207338 h 3378280"/>
              <a:gd name="connsiteX64" fmla="*/ 3523594 w 12192000"/>
              <a:gd name="connsiteY64" fmla="*/ 1206755 h 3378280"/>
              <a:gd name="connsiteX65" fmla="*/ 3538013 w 12192000"/>
              <a:gd name="connsiteY65" fmla="*/ 1209066 h 3378280"/>
              <a:gd name="connsiteX66" fmla="*/ 3541918 w 12192000"/>
              <a:gd name="connsiteY66" fmla="*/ 1203922 h 3378280"/>
              <a:gd name="connsiteX67" fmla="*/ 3590082 w 12192000"/>
              <a:gd name="connsiteY67" fmla="*/ 1209115 h 3378280"/>
              <a:gd name="connsiteX68" fmla="*/ 3716445 w 12192000"/>
              <a:gd name="connsiteY68" fmla="*/ 1243431 h 3378280"/>
              <a:gd name="connsiteX69" fmla="*/ 3792028 w 12192000"/>
              <a:gd name="connsiteY69" fmla="*/ 1260288 h 3378280"/>
              <a:gd name="connsiteX70" fmla="*/ 3820707 w 12192000"/>
              <a:gd name="connsiteY70" fmla="*/ 1260924 h 3378280"/>
              <a:gd name="connsiteX71" fmla="*/ 3860784 w 12192000"/>
              <a:gd name="connsiteY71" fmla="*/ 1265692 h 3378280"/>
              <a:gd name="connsiteX72" fmla="*/ 3997310 w 12192000"/>
              <a:gd name="connsiteY72" fmla="*/ 1281176 h 3378280"/>
              <a:gd name="connsiteX73" fmla="*/ 4040665 w 12192000"/>
              <a:gd name="connsiteY73" fmla="*/ 1291934 h 3378280"/>
              <a:gd name="connsiteX74" fmla="*/ 4046831 w 12192000"/>
              <a:gd name="connsiteY74" fmla="*/ 1293910 h 3378280"/>
              <a:gd name="connsiteX75" fmla="*/ 4095847 w 12192000"/>
              <a:gd name="connsiteY75" fmla="*/ 1316851 h 3378280"/>
              <a:gd name="connsiteX76" fmla="*/ 4101945 w 12192000"/>
              <a:gd name="connsiteY76" fmla="*/ 1313869 h 3378280"/>
              <a:gd name="connsiteX77" fmla="*/ 4119420 w 12192000"/>
              <a:gd name="connsiteY77" fmla="*/ 1313965 h 3378280"/>
              <a:gd name="connsiteX78" fmla="*/ 4131728 w 12192000"/>
              <a:gd name="connsiteY78" fmla="*/ 1322978 h 3378280"/>
              <a:gd name="connsiteX79" fmla="*/ 4193827 w 12192000"/>
              <a:gd name="connsiteY79" fmla="*/ 1350222 h 3378280"/>
              <a:gd name="connsiteX80" fmla="*/ 4286157 w 12192000"/>
              <a:gd name="connsiteY80" fmla="*/ 1385101 h 3378280"/>
              <a:gd name="connsiteX81" fmla="*/ 4298907 w 12192000"/>
              <a:gd name="connsiteY81" fmla="*/ 1394396 h 3378280"/>
              <a:gd name="connsiteX82" fmla="*/ 4323224 w 12192000"/>
              <a:gd name="connsiteY82" fmla="*/ 1403133 h 3378280"/>
              <a:gd name="connsiteX83" fmla="*/ 4404439 w 12192000"/>
              <a:gd name="connsiteY83" fmla="*/ 1417252 h 3378280"/>
              <a:gd name="connsiteX84" fmla="*/ 4423989 w 12192000"/>
              <a:gd name="connsiteY84" fmla="*/ 1410448 h 3378280"/>
              <a:gd name="connsiteX85" fmla="*/ 4427300 w 12192000"/>
              <a:gd name="connsiteY85" fmla="*/ 1409068 h 3378280"/>
              <a:gd name="connsiteX86" fmla="*/ 4441847 w 12192000"/>
              <a:gd name="connsiteY86" fmla="*/ 1408029 h 3378280"/>
              <a:gd name="connsiteX87" fmla="*/ 4444331 w 12192000"/>
              <a:gd name="connsiteY87" fmla="*/ 1402133 h 3378280"/>
              <a:gd name="connsiteX88" fmla="*/ 4492293 w 12192000"/>
              <a:gd name="connsiteY88" fmla="*/ 1396205 h 3378280"/>
              <a:gd name="connsiteX89" fmla="*/ 4623335 w 12192000"/>
              <a:gd name="connsiteY89" fmla="*/ 1400793 h 3378280"/>
              <a:gd name="connsiteX90" fmla="*/ 4700790 w 12192000"/>
              <a:gd name="connsiteY90" fmla="*/ 1399970 h 3378280"/>
              <a:gd name="connsiteX91" fmla="*/ 4728732 w 12192000"/>
              <a:gd name="connsiteY91" fmla="*/ 1394050 h 3378280"/>
              <a:gd name="connsiteX92" fmla="*/ 4768749 w 12192000"/>
              <a:gd name="connsiteY92" fmla="*/ 1389553 h 3378280"/>
              <a:gd name="connsiteX93" fmla="*/ 4838227 w 12192000"/>
              <a:gd name="connsiteY93" fmla="*/ 1377273 h 3378280"/>
              <a:gd name="connsiteX94" fmla="*/ 4904889 w 12192000"/>
              <a:gd name="connsiteY94" fmla="*/ 1373499 h 3378280"/>
              <a:gd name="connsiteX95" fmla="*/ 4949597 w 12192000"/>
              <a:gd name="connsiteY95" fmla="*/ 1374085 h 3378280"/>
              <a:gd name="connsiteX96" fmla="*/ 4956064 w 12192000"/>
              <a:gd name="connsiteY96" fmla="*/ 1374603 h 3378280"/>
              <a:gd name="connsiteX97" fmla="*/ 5009322 w 12192000"/>
              <a:gd name="connsiteY97" fmla="*/ 1385751 h 3378280"/>
              <a:gd name="connsiteX98" fmla="*/ 5014476 w 12192000"/>
              <a:gd name="connsiteY98" fmla="*/ 1381460 h 3378280"/>
              <a:gd name="connsiteX99" fmla="*/ 5031428 w 12192000"/>
              <a:gd name="connsiteY99" fmla="*/ 1377570 h 3378280"/>
              <a:gd name="connsiteX100" fmla="*/ 5045619 w 12192000"/>
              <a:gd name="connsiteY100" fmla="*/ 1383532 h 3378280"/>
              <a:gd name="connsiteX101" fmla="*/ 5112635 w 12192000"/>
              <a:gd name="connsiteY101" fmla="*/ 1395891 h 3378280"/>
              <a:gd name="connsiteX102" fmla="*/ 5210851 w 12192000"/>
              <a:gd name="connsiteY102" fmla="*/ 1408784 h 3378280"/>
              <a:gd name="connsiteX103" fmla="*/ 5225543 w 12192000"/>
              <a:gd name="connsiteY103" fmla="*/ 1414923 h 3378280"/>
              <a:gd name="connsiteX104" fmla="*/ 5321696 w 12192000"/>
              <a:gd name="connsiteY104" fmla="*/ 1432414 h 3378280"/>
              <a:gd name="connsiteX105" fmla="*/ 5372327 w 12192000"/>
              <a:gd name="connsiteY105" fmla="*/ 1436597 h 3378280"/>
              <a:gd name="connsiteX106" fmla="*/ 5378149 w 12192000"/>
              <a:gd name="connsiteY106" fmla="*/ 1431785 h 3378280"/>
              <a:gd name="connsiteX107" fmla="*/ 5393069 w 12192000"/>
              <a:gd name="connsiteY107" fmla="*/ 1433737 h 3378280"/>
              <a:gd name="connsiteX108" fmla="*/ 5527621 w 12192000"/>
              <a:gd name="connsiteY108" fmla="*/ 1458786 h 3378280"/>
              <a:gd name="connsiteX109" fmla="*/ 5680585 w 12192000"/>
              <a:gd name="connsiteY109" fmla="*/ 1498233 h 3378280"/>
              <a:gd name="connsiteX110" fmla="*/ 5783795 w 12192000"/>
              <a:gd name="connsiteY110" fmla="*/ 1499932 h 3378280"/>
              <a:gd name="connsiteX111" fmla="*/ 6016525 w 12192000"/>
              <a:gd name="connsiteY111" fmla="*/ 1577292 h 3378280"/>
              <a:gd name="connsiteX112" fmla="*/ 6186598 w 12192000"/>
              <a:gd name="connsiteY112" fmla="*/ 1606065 h 3378280"/>
              <a:gd name="connsiteX113" fmla="*/ 6197872 w 12192000"/>
              <a:gd name="connsiteY113" fmla="*/ 1616845 h 3378280"/>
              <a:gd name="connsiteX114" fmla="*/ 6212885 w 12192000"/>
              <a:gd name="connsiteY114" fmla="*/ 1624535 h 3378280"/>
              <a:gd name="connsiteX115" fmla="*/ 6319240 w 12192000"/>
              <a:gd name="connsiteY115" fmla="*/ 1660375 h 3378280"/>
              <a:gd name="connsiteX116" fmla="*/ 6333397 w 12192000"/>
              <a:gd name="connsiteY116" fmla="*/ 1658763 h 3378280"/>
              <a:gd name="connsiteX117" fmla="*/ 6357266 w 12192000"/>
              <a:gd name="connsiteY117" fmla="*/ 1659543 h 3378280"/>
              <a:gd name="connsiteX118" fmla="*/ 6418740 w 12192000"/>
              <a:gd name="connsiteY118" fmla="*/ 1648944 h 3378280"/>
              <a:gd name="connsiteX119" fmla="*/ 6458877 w 12192000"/>
              <a:gd name="connsiteY119" fmla="*/ 1662117 h 3378280"/>
              <a:gd name="connsiteX120" fmla="*/ 6467254 w 12192000"/>
              <a:gd name="connsiteY120" fmla="*/ 1664227 h 3378280"/>
              <a:gd name="connsiteX121" fmla="*/ 6467545 w 12192000"/>
              <a:gd name="connsiteY121" fmla="*/ 1664046 h 3378280"/>
              <a:gd name="connsiteX122" fmla="*/ 6476635 w 12192000"/>
              <a:gd name="connsiteY122" fmla="*/ 1665826 h 3378280"/>
              <a:gd name="connsiteX123" fmla="*/ 6482535 w 12192000"/>
              <a:gd name="connsiteY123" fmla="*/ 1668074 h 3378280"/>
              <a:gd name="connsiteX124" fmla="*/ 6498791 w 12192000"/>
              <a:gd name="connsiteY124" fmla="*/ 1672167 h 3378280"/>
              <a:gd name="connsiteX125" fmla="*/ 6505220 w 12192000"/>
              <a:gd name="connsiteY125" fmla="*/ 1672092 h 3378280"/>
              <a:gd name="connsiteX126" fmla="*/ 6508969 w 12192000"/>
              <a:gd name="connsiteY126" fmla="*/ 1669922 h 3378280"/>
              <a:gd name="connsiteX127" fmla="*/ 6544886 w 12192000"/>
              <a:gd name="connsiteY127" fmla="*/ 1670695 h 3378280"/>
              <a:gd name="connsiteX128" fmla="*/ 6617859 w 12192000"/>
              <a:gd name="connsiteY128" fmla="*/ 1679453 h 3378280"/>
              <a:gd name="connsiteX129" fmla="*/ 6657726 w 12192000"/>
              <a:gd name="connsiteY129" fmla="*/ 1687906 h 3378280"/>
              <a:gd name="connsiteX130" fmla="*/ 6769041 w 12192000"/>
              <a:gd name="connsiteY130" fmla="*/ 1707304 h 3378280"/>
              <a:gd name="connsiteX131" fmla="*/ 6882368 w 12192000"/>
              <a:gd name="connsiteY131" fmla="*/ 1723914 h 3378280"/>
              <a:gd name="connsiteX132" fmla="*/ 6968822 w 12192000"/>
              <a:gd name="connsiteY132" fmla="*/ 1723334 h 3378280"/>
              <a:gd name="connsiteX133" fmla="*/ 6973672 w 12192000"/>
              <a:gd name="connsiteY133" fmla="*/ 1726298 h 3378280"/>
              <a:gd name="connsiteX134" fmla="*/ 6981961 w 12192000"/>
              <a:gd name="connsiteY134" fmla="*/ 1729324 h 3378280"/>
              <a:gd name="connsiteX135" fmla="*/ 6982342 w 12192000"/>
              <a:gd name="connsiteY135" fmla="*/ 1729201 h 3378280"/>
              <a:gd name="connsiteX136" fmla="*/ 6989757 w 12192000"/>
              <a:gd name="connsiteY136" fmla="*/ 1732420 h 3378280"/>
              <a:gd name="connsiteX137" fmla="*/ 7023794 w 12192000"/>
              <a:gd name="connsiteY137" fmla="*/ 1750660 h 3378280"/>
              <a:gd name="connsiteX138" fmla="*/ 7090828 w 12192000"/>
              <a:gd name="connsiteY138" fmla="*/ 1750287 h 3378280"/>
              <a:gd name="connsiteX139" fmla="*/ 7114479 w 12192000"/>
              <a:gd name="connsiteY139" fmla="*/ 1754649 h 3378280"/>
              <a:gd name="connsiteX140" fmla="*/ 7162053 w 12192000"/>
              <a:gd name="connsiteY140" fmla="*/ 1772908 h 3378280"/>
              <a:gd name="connsiteX141" fmla="*/ 7167808 w 12192000"/>
              <a:gd name="connsiteY141" fmla="*/ 1773656 h 3378280"/>
              <a:gd name="connsiteX142" fmla="*/ 7187185 w 12192000"/>
              <a:gd name="connsiteY142" fmla="*/ 1787148 h 3378280"/>
              <a:gd name="connsiteX143" fmla="*/ 7216505 w 12192000"/>
              <a:gd name="connsiteY143" fmla="*/ 1804489 h 3378280"/>
              <a:gd name="connsiteX144" fmla="*/ 7219246 w 12192000"/>
              <a:gd name="connsiteY144" fmla="*/ 1804514 h 3378280"/>
              <a:gd name="connsiteX145" fmla="*/ 7230639 w 12192000"/>
              <a:gd name="connsiteY145" fmla="*/ 1813879 h 3378280"/>
              <a:gd name="connsiteX146" fmla="*/ 7236776 w 12192000"/>
              <a:gd name="connsiteY146" fmla="*/ 1825514 h 3378280"/>
              <a:gd name="connsiteX147" fmla="*/ 7394082 w 12192000"/>
              <a:gd name="connsiteY147" fmla="*/ 1877925 h 3378280"/>
              <a:gd name="connsiteX148" fmla="*/ 7505820 w 12192000"/>
              <a:gd name="connsiteY148" fmla="*/ 1933859 h 3378280"/>
              <a:gd name="connsiteX149" fmla="*/ 7572147 w 12192000"/>
              <a:gd name="connsiteY149" fmla="*/ 2003817 h 3378280"/>
              <a:gd name="connsiteX150" fmla="*/ 7828975 w 12192000"/>
              <a:gd name="connsiteY150" fmla="*/ 2061508 h 3378280"/>
              <a:gd name="connsiteX151" fmla="*/ 7886804 w 12192000"/>
              <a:gd name="connsiteY151" fmla="*/ 2075509 h 3378280"/>
              <a:gd name="connsiteX152" fmla="*/ 7923558 w 12192000"/>
              <a:gd name="connsiteY152" fmla="*/ 2103529 h 3378280"/>
              <a:gd name="connsiteX153" fmla="*/ 7947954 w 12192000"/>
              <a:gd name="connsiteY153" fmla="*/ 2104996 h 3378280"/>
              <a:gd name="connsiteX154" fmla="*/ 7952318 w 12192000"/>
              <a:gd name="connsiteY154" fmla="*/ 2105077 h 3378280"/>
              <a:gd name="connsiteX155" fmla="*/ 7966398 w 12192000"/>
              <a:gd name="connsiteY155" fmla="*/ 2109147 h 3378280"/>
              <a:gd name="connsiteX156" fmla="*/ 7974591 w 12192000"/>
              <a:gd name="connsiteY156" fmla="*/ 2105612 h 3378280"/>
              <a:gd name="connsiteX157" fmla="*/ 7998806 w 12192000"/>
              <a:gd name="connsiteY157" fmla="*/ 2108382 h 3378280"/>
              <a:gd name="connsiteX158" fmla="*/ 8023544 w 12192000"/>
              <a:gd name="connsiteY158" fmla="*/ 2117183 h 3378280"/>
              <a:gd name="connsiteX159" fmla="*/ 8136247 w 12192000"/>
              <a:gd name="connsiteY159" fmla="*/ 2164190 h 3378280"/>
              <a:gd name="connsiteX160" fmla="*/ 8206445 w 12192000"/>
              <a:gd name="connsiteY160" fmla="*/ 2189356 h 3378280"/>
              <a:gd name="connsiteX161" fmla="*/ 8237464 w 12192000"/>
              <a:gd name="connsiteY161" fmla="*/ 2194272 h 3378280"/>
              <a:gd name="connsiteX162" fmla="*/ 8277853 w 12192000"/>
              <a:gd name="connsiteY162" fmla="*/ 2204259 h 3378280"/>
              <a:gd name="connsiteX163" fmla="*/ 8352501 w 12192000"/>
              <a:gd name="connsiteY163" fmla="*/ 2218290 h 3378280"/>
              <a:gd name="connsiteX164" fmla="*/ 8446938 w 12192000"/>
              <a:gd name="connsiteY164" fmla="*/ 2243393 h 3378280"/>
              <a:gd name="connsiteX165" fmla="*/ 8497138 w 12192000"/>
              <a:gd name="connsiteY165" fmla="*/ 2281506 h 3378280"/>
              <a:gd name="connsiteX166" fmla="*/ 8506096 w 12192000"/>
              <a:gd name="connsiteY166" fmla="*/ 2280042 h 3378280"/>
              <a:gd name="connsiteX167" fmla="*/ 8549806 w 12192000"/>
              <a:gd name="connsiteY167" fmla="*/ 2296675 h 3378280"/>
              <a:gd name="connsiteX168" fmla="*/ 8680256 w 12192000"/>
              <a:gd name="connsiteY168" fmla="*/ 2378758 h 3378280"/>
              <a:gd name="connsiteX169" fmla="*/ 8766301 w 12192000"/>
              <a:gd name="connsiteY169" fmla="*/ 2410605 h 3378280"/>
              <a:gd name="connsiteX170" fmla="*/ 8800492 w 12192000"/>
              <a:gd name="connsiteY170" fmla="*/ 2418067 h 3378280"/>
              <a:gd name="connsiteX171" fmla="*/ 8857555 w 12192000"/>
              <a:gd name="connsiteY171" fmla="*/ 2430810 h 3378280"/>
              <a:gd name="connsiteX172" fmla="*/ 8951967 w 12192000"/>
              <a:gd name="connsiteY172" fmla="*/ 2460856 h 3378280"/>
              <a:gd name="connsiteX173" fmla="*/ 9002970 w 12192000"/>
              <a:gd name="connsiteY173" fmla="*/ 2472291 h 3378280"/>
              <a:gd name="connsiteX174" fmla="*/ 9081613 w 12192000"/>
              <a:gd name="connsiteY174" fmla="*/ 2488296 h 3378280"/>
              <a:gd name="connsiteX175" fmla="*/ 9091561 w 12192000"/>
              <a:gd name="connsiteY175" fmla="*/ 2494386 h 3378280"/>
              <a:gd name="connsiteX176" fmla="*/ 9140625 w 12192000"/>
              <a:gd name="connsiteY176" fmla="*/ 2486779 h 3378280"/>
              <a:gd name="connsiteX177" fmla="*/ 9271105 w 12192000"/>
              <a:gd name="connsiteY177" fmla="*/ 2511730 h 3378280"/>
              <a:gd name="connsiteX178" fmla="*/ 9295023 w 12192000"/>
              <a:gd name="connsiteY178" fmla="*/ 2512830 h 3378280"/>
              <a:gd name="connsiteX179" fmla="*/ 9321673 w 12192000"/>
              <a:gd name="connsiteY179" fmla="*/ 2524119 h 3378280"/>
              <a:gd name="connsiteX180" fmla="*/ 9378975 w 12192000"/>
              <a:gd name="connsiteY180" fmla="*/ 2543803 h 3378280"/>
              <a:gd name="connsiteX181" fmla="*/ 9414193 w 12192000"/>
              <a:gd name="connsiteY181" fmla="*/ 2562927 h 3378280"/>
              <a:gd name="connsiteX182" fmla="*/ 9426009 w 12192000"/>
              <a:gd name="connsiteY182" fmla="*/ 2558847 h 3378280"/>
              <a:gd name="connsiteX183" fmla="*/ 9450634 w 12192000"/>
              <a:gd name="connsiteY183" fmla="*/ 2560685 h 3378280"/>
              <a:gd name="connsiteX184" fmla="*/ 9549097 w 12192000"/>
              <a:gd name="connsiteY184" fmla="*/ 2585168 h 3378280"/>
              <a:gd name="connsiteX185" fmla="*/ 9567633 w 12192000"/>
              <a:gd name="connsiteY185" fmla="*/ 2587105 h 3378280"/>
              <a:gd name="connsiteX186" fmla="*/ 9586878 w 12192000"/>
              <a:gd name="connsiteY186" fmla="*/ 2596659 h 3378280"/>
              <a:gd name="connsiteX187" fmla="*/ 9589974 w 12192000"/>
              <a:gd name="connsiteY187" fmla="*/ 2598235 h 3378280"/>
              <a:gd name="connsiteX188" fmla="*/ 9590570 w 12192000"/>
              <a:gd name="connsiteY188" fmla="*/ 2598249 h 3378280"/>
              <a:gd name="connsiteX189" fmla="*/ 9591896 w 12192000"/>
              <a:gd name="connsiteY189" fmla="*/ 2599214 h 3378280"/>
              <a:gd name="connsiteX190" fmla="*/ 9604535 w 12192000"/>
              <a:gd name="connsiteY190" fmla="*/ 2605654 h 3378280"/>
              <a:gd name="connsiteX191" fmla="*/ 9610554 w 12192000"/>
              <a:gd name="connsiteY191" fmla="*/ 2606189 h 3378280"/>
              <a:gd name="connsiteX192" fmla="*/ 9690072 w 12192000"/>
              <a:gd name="connsiteY192" fmla="*/ 2638745 h 3378280"/>
              <a:gd name="connsiteX193" fmla="*/ 9726964 w 12192000"/>
              <a:gd name="connsiteY193" fmla="*/ 2653728 h 3378280"/>
              <a:gd name="connsiteX194" fmla="*/ 9738036 w 12192000"/>
              <a:gd name="connsiteY194" fmla="*/ 2654794 h 3378280"/>
              <a:gd name="connsiteX195" fmla="*/ 9774202 w 12192000"/>
              <a:gd name="connsiteY195" fmla="*/ 2671509 h 3378280"/>
              <a:gd name="connsiteX196" fmla="*/ 9793246 w 12192000"/>
              <a:gd name="connsiteY196" fmla="*/ 2675245 h 3378280"/>
              <a:gd name="connsiteX197" fmla="*/ 9890301 w 12192000"/>
              <a:gd name="connsiteY197" fmla="*/ 2700274 h 3378280"/>
              <a:gd name="connsiteX198" fmla="*/ 9915070 w 12192000"/>
              <a:gd name="connsiteY198" fmla="*/ 2699250 h 3378280"/>
              <a:gd name="connsiteX199" fmla="*/ 9976517 w 12192000"/>
              <a:gd name="connsiteY199" fmla="*/ 2732899 h 3378280"/>
              <a:gd name="connsiteX200" fmla="*/ 9990168 w 12192000"/>
              <a:gd name="connsiteY200" fmla="*/ 2737877 h 3378280"/>
              <a:gd name="connsiteX201" fmla="*/ 9995041 w 12192000"/>
              <a:gd name="connsiteY201" fmla="*/ 2741223 h 3378280"/>
              <a:gd name="connsiteX202" fmla="*/ 10012636 w 12192000"/>
              <a:gd name="connsiteY202" fmla="*/ 2729876 h 3378280"/>
              <a:gd name="connsiteX203" fmla="*/ 10044280 w 12192000"/>
              <a:gd name="connsiteY203" fmla="*/ 2726966 h 3378280"/>
              <a:gd name="connsiteX204" fmla="*/ 10057934 w 12192000"/>
              <a:gd name="connsiteY204" fmla="*/ 2735671 h 3378280"/>
              <a:gd name="connsiteX205" fmla="*/ 10148373 w 12192000"/>
              <a:gd name="connsiteY205" fmla="*/ 2778987 h 3378280"/>
              <a:gd name="connsiteX206" fmla="*/ 10176601 w 12192000"/>
              <a:gd name="connsiteY206" fmla="*/ 2791940 h 3378280"/>
              <a:gd name="connsiteX207" fmla="*/ 10235082 w 12192000"/>
              <a:gd name="connsiteY207" fmla="*/ 2816761 h 3378280"/>
              <a:gd name="connsiteX208" fmla="*/ 10421684 w 12192000"/>
              <a:gd name="connsiteY208" fmla="*/ 2833871 h 3378280"/>
              <a:gd name="connsiteX209" fmla="*/ 10507376 w 12192000"/>
              <a:gd name="connsiteY209" fmla="*/ 2822262 h 3378280"/>
              <a:gd name="connsiteX210" fmla="*/ 10738376 w 12192000"/>
              <a:gd name="connsiteY210" fmla="*/ 2833353 h 3378280"/>
              <a:gd name="connsiteX211" fmla="*/ 11043443 w 12192000"/>
              <a:gd name="connsiteY211" fmla="*/ 2803954 h 3378280"/>
              <a:gd name="connsiteX212" fmla="*/ 11115269 w 12192000"/>
              <a:gd name="connsiteY212" fmla="*/ 2823367 h 3378280"/>
              <a:gd name="connsiteX213" fmla="*/ 11147582 w 12192000"/>
              <a:gd name="connsiteY213" fmla="*/ 2822547 h 3378280"/>
              <a:gd name="connsiteX214" fmla="*/ 11201205 w 12192000"/>
              <a:gd name="connsiteY214" fmla="*/ 2818210 h 3378280"/>
              <a:gd name="connsiteX215" fmla="*/ 11391726 w 12192000"/>
              <a:gd name="connsiteY215" fmla="*/ 2826386 h 3378280"/>
              <a:gd name="connsiteX216" fmla="*/ 11507640 w 12192000"/>
              <a:gd name="connsiteY216" fmla="*/ 2824866 h 3378280"/>
              <a:gd name="connsiteX217" fmla="*/ 11718056 w 12192000"/>
              <a:gd name="connsiteY217" fmla="*/ 2821969 h 3378280"/>
              <a:gd name="connsiteX218" fmla="*/ 11937926 w 12192000"/>
              <a:gd name="connsiteY218" fmla="*/ 2817058 h 3378280"/>
              <a:gd name="connsiteX219" fmla="*/ 12035355 w 12192000"/>
              <a:gd name="connsiteY219" fmla="*/ 2813340 h 3378280"/>
              <a:gd name="connsiteX220" fmla="*/ 12179047 w 12192000"/>
              <a:gd name="connsiteY220" fmla="*/ 2788508 h 3378280"/>
              <a:gd name="connsiteX221" fmla="*/ 12192000 w 12192000"/>
              <a:gd name="connsiteY221" fmla="*/ 2788486 h 3378280"/>
              <a:gd name="connsiteX222" fmla="*/ 12192000 w 12192000"/>
              <a:gd name="connsiteY222" fmla="*/ 3378280 h 3378280"/>
              <a:gd name="connsiteX223" fmla="*/ 0 w 12192000"/>
              <a:gd name="connsiteY223" fmla="*/ 3378280 h 33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12192000" h="3378280">
                <a:moveTo>
                  <a:pt x="0" y="0"/>
                </a:moveTo>
                <a:lnTo>
                  <a:pt x="13973" y="3431"/>
                </a:lnTo>
                <a:cubicBezTo>
                  <a:pt x="48258" y="17773"/>
                  <a:pt x="68757" y="59402"/>
                  <a:pt x="86774" y="43536"/>
                </a:cubicBezTo>
                <a:cubicBezTo>
                  <a:pt x="86532" y="72023"/>
                  <a:pt x="217976" y="120568"/>
                  <a:pt x="229780" y="145557"/>
                </a:cubicBezTo>
                <a:lnTo>
                  <a:pt x="302639" y="203425"/>
                </a:lnTo>
                <a:cubicBezTo>
                  <a:pt x="312906" y="207200"/>
                  <a:pt x="342855" y="184923"/>
                  <a:pt x="348081" y="187174"/>
                </a:cubicBezTo>
                <a:lnTo>
                  <a:pt x="436950" y="184066"/>
                </a:lnTo>
                <a:lnTo>
                  <a:pt x="501693" y="233225"/>
                </a:lnTo>
                <a:lnTo>
                  <a:pt x="557201" y="312390"/>
                </a:lnTo>
                <a:cubicBezTo>
                  <a:pt x="579844" y="353675"/>
                  <a:pt x="602207" y="315301"/>
                  <a:pt x="617648" y="333897"/>
                </a:cubicBezTo>
                <a:lnTo>
                  <a:pt x="692332" y="386327"/>
                </a:lnTo>
                <a:cubicBezTo>
                  <a:pt x="715261" y="398377"/>
                  <a:pt x="770477" y="414831"/>
                  <a:pt x="802009" y="419027"/>
                </a:cubicBezTo>
                <a:cubicBezTo>
                  <a:pt x="838953" y="433876"/>
                  <a:pt x="886385" y="473956"/>
                  <a:pt x="914003" y="475419"/>
                </a:cubicBezTo>
                <a:cubicBezTo>
                  <a:pt x="923483" y="477324"/>
                  <a:pt x="931440" y="475817"/>
                  <a:pt x="938561" y="472887"/>
                </a:cubicBezTo>
                <a:lnTo>
                  <a:pt x="1035683" y="486697"/>
                </a:lnTo>
                <a:cubicBezTo>
                  <a:pt x="1035708" y="486708"/>
                  <a:pt x="1035733" y="486720"/>
                  <a:pt x="1035757" y="486731"/>
                </a:cubicBezTo>
                <a:cubicBezTo>
                  <a:pt x="1046500" y="494574"/>
                  <a:pt x="1038533" y="500311"/>
                  <a:pt x="1074336" y="494465"/>
                </a:cubicBezTo>
                <a:cubicBezTo>
                  <a:pt x="1137289" y="530436"/>
                  <a:pt x="1235340" y="545106"/>
                  <a:pt x="1285084" y="589112"/>
                </a:cubicBezTo>
                <a:cubicBezTo>
                  <a:pt x="1341251" y="608873"/>
                  <a:pt x="1367674" y="637988"/>
                  <a:pt x="1409116" y="656332"/>
                </a:cubicBezTo>
                <a:cubicBezTo>
                  <a:pt x="1471208" y="682449"/>
                  <a:pt x="1492207" y="692779"/>
                  <a:pt x="1533725" y="699179"/>
                </a:cubicBezTo>
                <a:cubicBezTo>
                  <a:pt x="1592391" y="718911"/>
                  <a:pt x="1575207" y="737633"/>
                  <a:pt x="1636242" y="741533"/>
                </a:cubicBezTo>
                <a:cubicBezTo>
                  <a:pt x="1638264" y="746130"/>
                  <a:pt x="1700806" y="766849"/>
                  <a:pt x="1704848" y="770749"/>
                </a:cubicBezTo>
                <a:lnTo>
                  <a:pt x="1718292" y="781051"/>
                </a:lnTo>
                <a:lnTo>
                  <a:pt x="1720835" y="781117"/>
                </a:lnTo>
                <a:lnTo>
                  <a:pt x="1753341" y="800301"/>
                </a:lnTo>
                <a:lnTo>
                  <a:pt x="1775454" y="815182"/>
                </a:lnTo>
                <a:lnTo>
                  <a:pt x="1781011" y="816068"/>
                </a:lnTo>
                <a:lnTo>
                  <a:pt x="1817738" y="834926"/>
                </a:lnTo>
                <a:cubicBezTo>
                  <a:pt x="1821156" y="833953"/>
                  <a:pt x="1825209" y="834074"/>
                  <a:pt x="1830702" y="836485"/>
                </a:cubicBezTo>
                <a:cubicBezTo>
                  <a:pt x="1832151" y="819591"/>
                  <a:pt x="1837883" y="832919"/>
                  <a:pt x="1853950" y="841519"/>
                </a:cubicBezTo>
                <a:cubicBezTo>
                  <a:pt x="1859780" y="817198"/>
                  <a:pt x="1899456" y="849599"/>
                  <a:pt x="1915890" y="841983"/>
                </a:cubicBezTo>
                <a:lnTo>
                  <a:pt x="1960900" y="865789"/>
                </a:lnTo>
                <a:lnTo>
                  <a:pt x="1961217" y="865662"/>
                </a:lnTo>
                <a:cubicBezTo>
                  <a:pt x="1963265" y="866017"/>
                  <a:pt x="1965977" y="867037"/>
                  <a:pt x="1969825" y="869049"/>
                </a:cubicBezTo>
                <a:lnTo>
                  <a:pt x="1975234" y="872329"/>
                </a:lnTo>
                <a:lnTo>
                  <a:pt x="1990485" y="879288"/>
                </a:lnTo>
                <a:lnTo>
                  <a:pt x="1996793" y="880361"/>
                </a:lnTo>
                <a:cubicBezTo>
                  <a:pt x="2020465" y="879540"/>
                  <a:pt x="2023446" y="845377"/>
                  <a:pt x="2055091" y="872818"/>
                </a:cubicBezTo>
                <a:cubicBezTo>
                  <a:pt x="2098055" y="882341"/>
                  <a:pt x="2125216" y="870433"/>
                  <a:pt x="2165143" y="892293"/>
                </a:cubicBezTo>
                <a:cubicBezTo>
                  <a:pt x="2205365" y="901134"/>
                  <a:pt x="2239987" y="901455"/>
                  <a:pt x="2274196" y="914768"/>
                </a:cubicBezTo>
                <a:cubicBezTo>
                  <a:pt x="2310666" y="921868"/>
                  <a:pt x="2360104" y="931320"/>
                  <a:pt x="2383986" y="934891"/>
                </a:cubicBezTo>
                <a:lnTo>
                  <a:pt x="2420278" y="933890"/>
                </a:lnTo>
                <a:lnTo>
                  <a:pt x="2426203" y="933891"/>
                </a:lnTo>
                <a:lnTo>
                  <a:pt x="2448674" y="941056"/>
                </a:lnTo>
                <a:cubicBezTo>
                  <a:pt x="2452907" y="942503"/>
                  <a:pt x="2455711" y="943098"/>
                  <a:pt x="2457640" y="943105"/>
                </a:cubicBezTo>
                <a:lnTo>
                  <a:pt x="2457852" y="942912"/>
                </a:lnTo>
                <a:lnTo>
                  <a:pt x="2466265" y="945310"/>
                </a:lnTo>
                <a:cubicBezTo>
                  <a:pt x="2480470" y="949908"/>
                  <a:pt x="2494307" y="954915"/>
                  <a:pt x="2507496" y="960111"/>
                </a:cubicBezTo>
                <a:cubicBezTo>
                  <a:pt x="2518208" y="949036"/>
                  <a:pt x="2567155" y="976345"/>
                  <a:pt x="2561127" y="949411"/>
                </a:cubicBezTo>
                <a:cubicBezTo>
                  <a:pt x="2578896" y="955660"/>
                  <a:pt x="2589900" y="968806"/>
                  <a:pt x="2583467" y="950570"/>
                </a:cubicBezTo>
                <a:cubicBezTo>
                  <a:pt x="2589300" y="952141"/>
                  <a:pt x="2592850" y="951536"/>
                  <a:pt x="2595361" y="949884"/>
                </a:cubicBezTo>
                <a:lnTo>
                  <a:pt x="2596075" y="949000"/>
                </a:lnTo>
                <a:lnTo>
                  <a:pt x="2666638" y="975095"/>
                </a:lnTo>
                <a:lnTo>
                  <a:pt x="2703393" y="989635"/>
                </a:lnTo>
                <a:lnTo>
                  <a:pt x="2705616" y="989244"/>
                </a:lnTo>
                <a:lnTo>
                  <a:pt x="2721898" y="997777"/>
                </a:lnTo>
                <a:cubicBezTo>
                  <a:pt x="2727157" y="1001198"/>
                  <a:pt x="2731840" y="1005088"/>
                  <a:pt x="2735669" y="1009612"/>
                </a:cubicBezTo>
                <a:cubicBezTo>
                  <a:pt x="2790086" y="1002732"/>
                  <a:pt x="2797958" y="1020231"/>
                  <a:pt x="2857526" y="1030627"/>
                </a:cubicBezTo>
                <a:cubicBezTo>
                  <a:pt x="2897602" y="1063034"/>
                  <a:pt x="2965720" y="1083366"/>
                  <a:pt x="3021918" y="1088093"/>
                </a:cubicBezTo>
                <a:cubicBezTo>
                  <a:pt x="3054425" y="1110664"/>
                  <a:pt x="3109014" y="1101433"/>
                  <a:pt x="3155458" y="1121618"/>
                </a:cubicBezTo>
                <a:cubicBezTo>
                  <a:pt x="3217017" y="1136576"/>
                  <a:pt x="3270135" y="1143600"/>
                  <a:pt x="3328229" y="1155903"/>
                </a:cubicBezTo>
                <a:cubicBezTo>
                  <a:pt x="3365862" y="1138978"/>
                  <a:pt x="3408797" y="1179981"/>
                  <a:pt x="3448440" y="1184343"/>
                </a:cubicBezTo>
                <a:cubicBezTo>
                  <a:pt x="3438226" y="1205566"/>
                  <a:pt x="3496361" y="1182183"/>
                  <a:pt x="3499287" y="1209472"/>
                </a:cubicBezTo>
                <a:cubicBezTo>
                  <a:pt x="3506411" y="1209402"/>
                  <a:pt x="3513215" y="1208473"/>
                  <a:pt x="3520027" y="1207338"/>
                </a:cubicBezTo>
                <a:lnTo>
                  <a:pt x="3523594" y="1206755"/>
                </a:lnTo>
                <a:lnTo>
                  <a:pt x="3538013" y="1209066"/>
                </a:lnTo>
                <a:lnTo>
                  <a:pt x="3541918" y="1203922"/>
                </a:lnTo>
                <a:cubicBezTo>
                  <a:pt x="3550592" y="1203930"/>
                  <a:pt x="3560995" y="1202529"/>
                  <a:pt x="3590082" y="1209115"/>
                </a:cubicBezTo>
                <a:cubicBezTo>
                  <a:pt x="3622244" y="1230604"/>
                  <a:pt x="3676827" y="1215544"/>
                  <a:pt x="3716445" y="1243431"/>
                </a:cubicBezTo>
                <a:cubicBezTo>
                  <a:pt x="3731486" y="1251699"/>
                  <a:pt x="3780926" y="1265146"/>
                  <a:pt x="3792028" y="1260288"/>
                </a:cubicBezTo>
                <a:cubicBezTo>
                  <a:pt x="3802696" y="1261567"/>
                  <a:pt x="3814066" y="1267606"/>
                  <a:pt x="3820707" y="1260924"/>
                </a:cubicBezTo>
                <a:cubicBezTo>
                  <a:pt x="3830836" y="1253486"/>
                  <a:pt x="3863215" y="1278527"/>
                  <a:pt x="3860784" y="1265692"/>
                </a:cubicBezTo>
                <a:lnTo>
                  <a:pt x="3997310" y="1281176"/>
                </a:lnTo>
                <a:lnTo>
                  <a:pt x="4040665" y="1291934"/>
                </a:lnTo>
                <a:lnTo>
                  <a:pt x="4046831" y="1293910"/>
                </a:lnTo>
                <a:lnTo>
                  <a:pt x="4095847" y="1316851"/>
                </a:lnTo>
                <a:cubicBezTo>
                  <a:pt x="4097518" y="1315619"/>
                  <a:pt x="4099569" y="1314612"/>
                  <a:pt x="4101945" y="1313869"/>
                </a:cubicBezTo>
                <a:lnTo>
                  <a:pt x="4119420" y="1313965"/>
                </a:lnTo>
                <a:lnTo>
                  <a:pt x="4131728" y="1322978"/>
                </a:lnTo>
                <a:lnTo>
                  <a:pt x="4193827" y="1350222"/>
                </a:lnTo>
                <a:lnTo>
                  <a:pt x="4286157" y="1385101"/>
                </a:lnTo>
                <a:lnTo>
                  <a:pt x="4298907" y="1394396"/>
                </a:lnTo>
                <a:lnTo>
                  <a:pt x="4323224" y="1403133"/>
                </a:lnTo>
                <a:lnTo>
                  <a:pt x="4404439" y="1417252"/>
                </a:lnTo>
                <a:cubicBezTo>
                  <a:pt x="4411321" y="1415560"/>
                  <a:pt x="4417679" y="1413105"/>
                  <a:pt x="4423989" y="1410448"/>
                </a:cubicBezTo>
                <a:lnTo>
                  <a:pt x="4427300" y="1409068"/>
                </a:lnTo>
                <a:lnTo>
                  <a:pt x="4441847" y="1408029"/>
                </a:lnTo>
                <a:lnTo>
                  <a:pt x="4444331" y="1402133"/>
                </a:lnTo>
                <a:cubicBezTo>
                  <a:pt x="4452739" y="1400163"/>
                  <a:pt x="4462460" y="1396428"/>
                  <a:pt x="4492293" y="1396205"/>
                </a:cubicBezTo>
                <a:cubicBezTo>
                  <a:pt x="4528861" y="1409788"/>
                  <a:pt x="4577933" y="1382688"/>
                  <a:pt x="4623335" y="1400793"/>
                </a:cubicBezTo>
                <a:cubicBezTo>
                  <a:pt x="4639986" y="1405413"/>
                  <a:pt x="4691262" y="1407228"/>
                  <a:pt x="4700790" y="1399970"/>
                </a:cubicBezTo>
                <a:cubicBezTo>
                  <a:pt x="4711447" y="1398782"/>
                  <a:pt x="4723982" y="1402066"/>
                  <a:pt x="4728732" y="1394050"/>
                </a:cubicBezTo>
                <a:cubicBezTo>
                  <a:pt x="4736666" y="1384502"/>
                  <a:pt x="4774338" y="1401491"/>
                  <a:pt x="4768749" y="1389553"/>
                </a:cubicBezTo>
                <a:cubicBezTo>
                  <a:pt x="4795495" y="1401233"/>
                  <a:pt x="4816075" y="1381410"/>
                  <a:pt x="4838227" y="1377273"/>
                </a:cubicBezTo>
                <a:lnTo>
                  <a:pt x="4904889" y="1373499"/>
                </a:lnTo>
                <a:lnTo>
                  <a:pt x="4949597" y="1374085"/>
                </a:lnTo>
                <a:lnTo>
                  <a:pt x="4956064" y="1374603"/>
                </a:lnTo>
                <a:lnTo>
                  <a:pt x="5009322" y="1385751"/>
                </a:lnTo>
                <a:cubicBezTo>
                  <a:pt x="5010629" y="1384171"/>
                  <a:pt x="5012363" y="1382724"/>
                  <a:pt x="5014476" y="1381460"/>
                </a:cubicBezTo>
                <a:lnTo>
                  <a:pt x="5031428" y="1377570"/>
                </a:lnTo>
                <a:lnTo>
                  <a:pt x="5045619" y="1383532"/>
                </a:lnTo>
                <a:lnTo>
                  <a:pt x="5112635" y="1395891"/>
                </a:lnTo>
                <a:lnTo>
                  <a:pt x="5210851" y="1408784"/>
                </a:lnTo>
                <a:lnTo>
                  <a:pt x="5225543" y="1414923"/>
                </a:lnTo>
                <a:cubicBezTo>
                  <a:pt x="5259311" y="1422389"/>
                  <a:pt x="5300520" y="1417803"/>
                  <a:pt x="5321696" y="1432414"/>
                </a:cubicBezTo>
                <a:lnTo>
                  <a:pt x="5372327" y="1436597"/>
                </a:lnTo>
                <a:lnTo>
                  <a:pt x="5378149" y="1431785"/>
                </a:lnTo>
                <a:lnTo>
                  <a:pt x="5393069" y="1433737"/>
                </a:lnTo>
                <a:lnTo>
                  <a:pt x="5527621" y="1458786"/>
                </a:lnTo>
                <a:cubicBezTo>
                  <a:pt x="5595913" y="1482782"/>
                  <a:pt x="5624062" y="1464011"/>
                  <a:pt x="5680585" y="1498233"/>
                </a:cubicBezTo>
                <a:cubicBezTo>
                  <a:pt x="5671953" y="1485766"/>
                  <a:pt x="5763880" y="1493019"/>
                  <a:pt x="5783795" y="1499932"/>
                </a:cubicBezTo>
                <a:cubicBezTo>
                  <a:pt x="5806935" y="1511749"/>
                  <a:pt x="5950173" y="1559636"/>
                  <a:pt x="6016525" y="1577292"/>
                </a:cubicBezTo>
                <a:cubicBezTo>
                  <a:pt x="6077908" y="1586145"/>
                  <a:pt x="6125458" y="1613138"/>
                  <a:pt x="6186598" y="1606065"/>
                </a:cubicBezTo>
                <a:cubicBezTo>
                  <a:pt x="6189351" y="1610205"/>
                  <a:pt x="6193226" y="1613745"/>
                  <a:pt x="6197872" y="1616845"/>
                </a:cubicBezTo>
                <a:lnTo>
                  <a:pt x="6212885" y="1624535"/>
                </a:lnTo>
                <a:lnTo>
                  <a:pt x="6319240" y="1660375"/>
                </a:lnTo>
                <a:lnTo>
                  <a:pt x="6333397" y="1658763"/>
                </a:lnTo>
                <a:cubicBezTo>
                  <a:pt x="6332062" y="1641958"/>
                  <a:pt x="6339931" y="1653989"/>
                  <a:pt x="6357266" y="1659543"/>
                </a:cubicBezTo>
                <a:cubicBezTo>
                  <a:pt x="6359058" y="1634684"/>
                  <a:pt x="6403697" y="1659337"/>
                  <a:pt x="6418740" y="1648944"/>
                </a:cubicBezTo>
                <a:cubicBezTo>
                  <a:pt x="6431434" y="1653585"/>
                  <a:pt x="6444892" y="1658041"/>
                  <a:pt x="6458877" y="1662117"/>
                </a:cubicBezTo>
                <a:lnTo>
                  <a:pt x="6467254" y="1664227"/>
                </a:lnTo>
                <a:lnTo>
                  <a:pt x="6467545" y="1664046"/>
                </a:lnTo>
                <a:cubicBezTo>
                  <a:pt x="6469635" y="1664026"/>
                  <a:pt x="6472488" y="1664540"/>
                  <a:pt x="6476635" y="1665826"/>
                </a:cubicBezTo>
                <a:lnTo>
                  <a:pt x="6482535" y="1668074"/>
                </a:lnTo>
                <a:lnTo>
                  <a:pt x="6498791" y="1672167"/>
                </a:lnTo>
                <a:lnTo>
                  <a:pt x="6505220" y="1672092"/>
                </a:lnTo>
                <a:lnTo>
                  <a:pt x="6508969" y="1669922"/>
                </a:lnTo>
                <a:lnTo>
                  <a:pt x="6544886" y="1670695"/>
                </a:lnTo>
                <a:cubicBezTo>
                  <a:pt x="6566195" y="1684748"/>
                  <a:pt x="6578985" y="1674687"/>
                  <a:pt x="6617859" y="1679453"/>
                </a:cubicBezTo>
                <a:cubicBezTo>
                  <a:pt x="6628154" y="1690316"/>
                  <a:pt x="6642041" y="1690691"/>
                  <a:pt x="6657726" y="1687906"/>
                </a:cubicBezTo>
                <a:cubicBezTo>
                  <a:pt x="6690709" y="1699790"/>
                  <a:pt x="6728158" y="1699639"/>
                  <a:pt x="6769041" y="1707304"/>
                </a:cubicBezTo>
                <a:cubicBezTo>
                  <a:pt x="6805580" y="1727028"/>
                  <a:pt x="6838723" y="1715650"/>
                  <a:pt x="6882368" y="1723914"/>
                </a:cubicBezTo>
                <a:lnTo>
                  <a:pt x="6968822" y="1723334"/>
                </a:lnTo>
                <a:lnTo>
                  <a:pt x="6973672" y="1726298"/>
                </a:lnTo>
                <a:cubicBezTo>
                  <a:pt x="6977223" y="1728111"/>
                  <a:pt x="6979851" y="1729020"/>
                  <a:pt x="6981961" y="1729324"/>
                </a:cubicBezTo>
                <a:lnTo>
                  <a:pt x="6982342" y="1729201"/>
                </a:lnTo>
                <a:lnTo>
                  <a:pt x="6989757" y="1732420"/>
                </a:lnTo>
                <a:cubicBezTo>
                  <a:pt x="7001869" y="1738303"/>
                  <a:pt x="7013262" y="1744453"/>
                  <a:pt x="7023794" y="1750660"/>
                </a:cubicBezTo>
                <a:cubicBezTo>
                  <a:pt x="7043973" y="1743394"/>
                  <a:pt x="7076983" y="1772878"/>
                  <a:pt x="7090828" y="1750287"/>
                </a:cubicBezTo>
                <a:cubicBezTo>
                  <a:pt x="7105590" y="1758041"/>
                  <a:pt x="7107688" y="1770308"/>
                  <a:pt x="7114479" y="1754649"/>
                </a:cubicBezTo>
                <a:cubicBezTo>
                  <a:pt x="7126350" y="1758420"/>
                  <a:pt x="7153167" y="1769741"/>
                  <a:pt x="7162053" y="1772908"/>
                </a:cubicBezTo>
                <a:lnTo>
                  <a:pt x="7167808" y="1773656"/>
                </a:lnTo>
                <a:lnTo>
                  <a:pt x="7187185" y="1787148"/>
                </a:lnTo>
                <a:lnTo>
                  <a:pt x="7216505" y="1804489"/>
                </a:lnTo>
                <a:lnTo>
                  <a:pt x="7219246" y="1804514"/>
                </a:lnTo>
                <a:lnTo>
                  <a:pt x="7230639" y="1813879"/>
                </a:lnTo>
                <a:cubicBezTo>
                  <a:pt x="7233815" y="1817438"/>
                  <a:pt x="7236006" y="1821285"/>
                  <a:pt x="7236776" y="1825514"/>
                </a:cubicBezTo>
                <a:cubicBezTo>
                  <a:pt x="7301762" y="1828337"/>
                  <a:pt x="7336564" y="1860417"/>
                  <a:pt x="7394082" y="1877925"/>
                </a:cubicBezTo>
                <a:cubicBezTo>
                  <a:pt x="7452342" y="1904287"/>
                  <a:pt x="7466551" y="1917411"/>
                  <a:pt x="7505820" y="1933859"/>
                </a:cubicBezTo>
                <a:cubicBezTo>
                  <a:pt x="7522528" y="1943253"/>
                  <a:pt x="7574803" y="2016599"/>
                  <a:pt x="7572147" y="2003817"/>
                </a:cubicBezTo>
                <a:cubicBezTo>
                  <a:pt x="7612486" y="2043915"/>
                  <a:pt x="7771831" y="2029022"/>
                  <a:pt x="7828975" y="2061508"/>
                </a:cubicBezTo>
                <a:lnTo>
                  <a:pt x="7886804" y="2075509"/>
                </a:lnTo>
                <a:cubicBezTo>
                  <a:pt x="7859463" y="2091010"/>
                  <a:pt x="7941076" y="2081130"/>
                  <a:pt x="7923558" y="2103529"/>
                </a:cubicBezTo>
                <a:lnTo>
                  <a:pt x="7947954" y="2104996"/>
                </a:lnTo>
                <a:lnTo>
                  <a:pt x="7952318" y="2105077"/>
                </a:lnTo>
                <a:lnTo>
                  <a:pt x="7966398" y="2109147"/>
                </a:lnTo>
                <a:lnTo>
                  <a:pt x="7974591" y="2105612"/>
                </a:lnTo>
                <a:lnTo>
                  <a:pt x="7998806" y="2108382"/>
                </a:lnTo>
                <a:cubicBezTo>
                  <a:pt x="8007224" y="2110145"/>
                  <a:pt x="8015519" y="2112885"/>
                  <a:pt x="8023544" y="2117183"/>
                </a:cubicBezTo>
                <a:cubicBezTo>
                  <a:pt x="8042536" y="2139405"/>
                  <a:pt x="8113922" y="2135674"/>
                  <a:pt x="8136247" y="2164190"/>
                </a:cubicBezTo>
                <a:cubicBezTo>
                  <a:pt x="8146485" y="2173150"/>
                  <a:pt x="8190564" y="2191557"/>
                  <a:pt x="8206445" y="2189356"/>
                </a:cubicBezTo>
                <a:cubicBezTo>
                  <a:pt x="8217189" y="2192022"/>
                  <a:pt x="8225092" y="2198625"/>
                  <a:pt x="8237464" y="2194272"/>
                </a:cubicBezTo>
                <a:cubicBezTo>
                  <a:pt x="8254235" y="2189840"/>
                  <a:pt x="8270768" y="2214957"/>
                  <a:pt x="8277853" y="2204259"/>
                </a:cubicBezTo>
                <a:cubicBezTo>
                  <a:pt x="8289971" y="2221808"/>
                  <a:pt x="8328475" y="2213978"/>
                  <a:pt x="8352501" y="2218290"/>
                </a:cubicBezTo>
                <a:cubicBezTo>
                  <a:pt x="8359916" y="2233716"/>
                  <a:pt x="8403014" y="2227555"/>
                  <a:pt x="8446938" y="2243393"/>
                </a:cubicBezTo>
                <a:cubicBezTo>
                  <a:pt x="8454511" y="2260801"/>
                  <a:pt x="8476684" y="2253935"/>
                  <a:pt x="8497138" y="2281506"/>
                </a:cubicBezTo>
                <a:cubicBezTo>
                  <a:pt x="8499906" y="2280770"/>
                  <a:pt x="8502925" y="2280276"/>
                  <a:pt x="8506096" y="2280042"/>
                </a:cubicBezTo>
                <a:cubicBezTo>
                  <a:pt x="8524529" y="2278674"/>
                  <a:pt x="8544098" y="2286123"/>
                  <a:pt x="8549806" y="2296675"/>
                </a:cubicBezTo>
                <a:cubicBezTo>
                  <a:pt x="8586026" y="2337107"/>
                  <a:pt x="8636988" y="2356250"/>
                  <a:pt x="8680256" y="2378758"/>
                </a:cubicBezTo>
                <a:cubicBezTo>
                  <a:pt x="8731302" y="2402123"/>
                  <a:pt x="8717522" y="2366494"/>
                  <a:pt x="8766301" y="2410605"/>
                </a:cubicBezTo>
                <a:cubicBezTo>
                  <a:pt x="8780965" y="2405907"/>
                  <a:pt x="8789790" y="2408871"/>
                  <a:pt x="8800492" y="2418067"/>
                </a:cubicBezTo>
                <a:cubicBezTo>
                  <a:pt x="8825856" y="2428860"/>
                  <a:pt x="8842594" y="2409144"/>
                  <a:pt x="8857555" y="2430810"/>
                </a:cubicBezTo>
                <a:cubicBezTo>
                  <a:pt x="8882799" y="2437942"/>
                  <a:pt x="8927730" y="2453942"/>
                  <a:pt x="8951967" y="2460856"/>
                </a:cubicBezTo>
                <a:cubicBezTo>
                  <a:pt x="8978331" y="2469875"/>
                  <a:pt x="8959838" y="2488515"/>
                  <a:pt x="9002970" y="2472291"/>
                </a:cubicBezTo>
                <a:cubicBezTo>
                  <a:pt x="9023997" y="2488383"/>
                  <a:pt x="9039735" y="2479669"/>
                  <a:pt x="9081613" y="2488296"/>
                </a:cubicBezTo>
                <a:lnTo>
                  <a:pt x="9091561" y="2494386"/>
                </a:lnTo>
                <a:lnTo>
                  <a:pt x="9140625" y="2486779"/>
                </a:lnTo>
                <a:cubicBezTo>
                  <a:pt x="9207053" y="2531245"/>
                  <a:pt x="9151264" y="2467994"/>
                  <a:pt x="9271105" y="2511730"/>
                </a:cubicBezTo>
                <a:cubicBezTo>
                  <a:pt x="9275764" y="2517275"/>
                  <a:pt x="9293352" y="2518083"/>
                  <a:pt x="9295023" y="2512830"/>
                </a:cubicBezTo>
                <a:cubicBezTo>
                  <a:pt x="9301933" y="2516606"/>
                  <a:pt x="9314623" y="2531276"/>
                  <a:pt x="9321673" y="2524119"/>
                </a:cubicBezTo>
                <a:cubicBezTo>
                  <a:pt x="9341881" y="2529408"/>
                  <a:pt x="9361130" y="2536033"/>
                  <a:pt x="9378975" y="2543803"/>
                </a:cubicBezTo>
                <a:lnTo>
                  <a:pt x="9414193" y="2562927"/>
                </a:lnTo>
                <a:lnTo>
                  <a:pt x="9426009" y="2558847"/>
                </a:lnTo>
                <a:cubicBezTo>
                  <a:pt x="9433598" y="2557225"/>
                  <a:pt x="9441714" y="2557145"/>
                  <a:pt x="9450634" y="2560685"/>
                </a:cubicBezTo>
                <a:cubicBezTo>
                  <a:pt x="9496298" y="2596479"/>
                  <a:pt x="9461586" y="2547391"/>
                  <a:pt x="9549097" y="2585168"/>
                </a:cubicBezTo>
                <a:cubicBezTo>
                  <a:pt x="9551956" y="2589460"/>
                  <a:pt x="9565592" y="2590888"/>
                  <a:pt x="9567633" y="2587105"/>
                </a:cubicBezTo>
                <a:cubicBezTo>
                  <a:pt x="9572507" y="2590206"/>
                  <a:pt x="9580361" y="2601581"/>
                  <a:pt x="9586878" y="2596659"/>
                </a:cubicBezTo>
                <a:lnTo>
                  <a:pt x="9589974" y="2598235"/>
                </a:lnTo>
                <a:lnTo>
                  <a:pt x="9590570" y="2598249"/>
                </a:lnTo>
                <a:lnTo>
                  <a:pt x="9591896" y="2599214"/>
                </a:lnTo>
                <a:lnTo>
                  <a:pt x="9604535" y="2605654"/>
                </a:lnTo>
                <a:lnTo>
                  <a:pt x="9610554" y="2606189"/>
                </a:lnTo>
                <a:cubicBezTo>
                  <a:pt x="9641361" y="2613359"/>
                  <a:pt x="9668752" y="2624572"/>
                  <a:pt x="9690072" y="2638745"/>
                </a:cubicBezTo>
                <a:cubicBezTo>
                  <a:pt x="9723195" y="2641319"/>
                  <a:pt x="9726446" y="2647335"/>
                  <a:pt x="9726964" y="2653728"/>
                </a:cubicBezTo>
                <a:cubicBezTo>
                  <a:pt x="9734958" y="2656403"/>
                  <a:pt x="9731670" y="2653170"/>
                  <a:pt x="9738036" y="2654794"/>
                </a:cubicBezTo>
                <a:cubicBezTo>
                  <a:pt x="9745908" y="2657757"/>
                  <a:pt x="9765000" y="2668100"/>
                  <a:pt x="9774202" y="2671509"/>
                </a:cubicBezTo>
                <a:lnTo>
                  <a:pt x="9793246" y="2675245"/>
                </a:lnTo>
                <a:cubicBezTo>
                  <a:pt x="9812596" y="2680039"/>
                  <a:pt x="9869995" y="2696274"/>
                  <a:pt x="9890301" y="2700274"/>
                </a:cubicBezTo>
                <a:cubicBezTo>
                  <a:pt x="9900631" y="2696314"/>
                  <a:pt x="9908572" y="2696560"/>
                  <a:pt x="9915070" y="2699250"/>
                </a:cubicBezTo>
                <a:lnTo>
                  <a:pt x="9976517" y="2732899"/>
                </a:lnTo>
                <a:cubicBezTo>
                  <a:pt x="9981869" y="2727000"/>
                  <a:pt x="9984699" y="2731165"/>
                  <a:pt x="9990168" y="2737877"/>
                </a:cubicBezTo>
                <a:lnTo>
                  <a:pt x="9995041" y="2741223"/>
                </a:lnTo>
                <a:lnTo>
                  <a:pt x="10012636" y="2729876"/>
                </a:lnTo>
                <a:lnTo>
                  <a:pt x="10044280" y="2726966"/>
                </a:lnTo>
                <a:lnTo>
                  <a:pt x="10057934" y="2735671"/>
                </a:lnTo>
                <a:cubicBezTo>
                  <a:pt x="10075281" y="2744341"/>
                  <a:pt x="10128594" y="2769607"/>
                  <a:pt x="10148373" y="2778987"/>
                </a:cubicBezTo>
                <a:lnTo>
                  <a:pt x="10176601" y="2791940"/>
                </a:lnTo>
                <a:cubicBezTo>
                  <a:pt x="10185319" y="2817937"/>
                  <a:pt x="10238746" y="2788423"/>
                  <a:pt x="10235082" y="2816761"/>
                </a:cubicBezTo>
                <a:cubicBezTo>
                  <a:pt x="10261478" y="2797979"/>
                  <a:pt x="10382486" y="2835579"/>
                  <a:pt x="10421684" y="2833871"/>
                </a:cubicBezTo>
                <a:cubicBezTo>
                  <a:pt x="10427369" y="2846480"/>
                  <a:pt x="10490893" y="2829473"/>
                  <a:pt x="10507376" y="2822262"/>
                </a:cubicBezTo>
                <a:cubicBezTo>
                  <a:pt x="10633551" y="2812985"/>
                  <a:pt x="10703974" y="2842678"/>
                  <a:pt x="10738376" y="2833353"/>
                </a:cubicBezTo>
                <a:cubicBezTo>
                  <a:pt x="10827719" y="2830304"/>
                  <a:pt x="10976757" y="2802522"/>
                  <a:pt x="11043443" y="2803954"/>
                </a:cubicBezTo>
                <a:cubicBezTo>
                  <a:pt x="11049567" y="2823106"/>
                  <a:pt x="11121061" y="2794142"/>
                  <a:pt x="11115269" y="2823367"/>
                </a:cubicBezTo>
                <a:cubicBezTo>
                  <a:pt x="11122168" y="2835110"/>
                  <a:pt x="11139334" y="2833959"/>
                  <a:pt x="11147582" y="2822547"/>
                </a:cubicBezTo>
                <a:cubicBezTo>
                  <a:pt x="11168093" y="2823815"/>
                  <a:pt x="11180424" y="2837446"/>
                  <a:pt x="11201205" y="2818210"/>
                </a:cubicBezTo>
                <a:cubicBezTo>
                  <a:pt x="11229430" y="2819282"/>
                  <a:pt x="11368539" y="2855696"/>
                  <a:pt x="11391726" y="2826386"/>
                </a:cubicBezTo>
                <a:cubicBezTo>
                  <a:pt x="11480791" y="2839198"/>
                  <a:pt x="11451058" y="2820936"/>
                  <a:pt x="11507640" y="2824866"/>
                </a:cubicBezTo>
                <a:cubicBezTo>
                  <a:pt x="11607733" y="2861658"/>
                  <a:pt x="11671908" y="2815146"/>
                  <a:pt x="11718056" y="2821969"/>
                </a:cubicBezTo>
                <a:cubicBezTo>
                  <a:pt x="11816707" y="2792061"/>
                  <a:pt x="11860087" y="2819031"/>
                  <a:pt x="11937926" y="2817058"/>
                </a:cubicBezTo>
                <a:cubicBezTo>
                  <a:pt x="11973607" y="2824139"/>
                  <a:pt x="11989529" y="2794506"/>
                  <a:pt x="12035355" y="2813340"/>
                </a:cubicBezTo>
                <a:cubicBezTo>
                  <a:pt x="12062147" y="2782988"/>
                  <a:pt x="12154841" y="2795794"/>
                  <a:pt x="12179047" y="2788508"/>
                </a:cubicBezTo>
                <a:lnTo>
                  <a:pt x="12192000" y="2788486"/>
                </a:lnTo>
                <a:lnTo>
                  <a:pt x="12192000" y="3378280"/>
                </a:lnTo>
                <a:lnTo>
                  <a:pt x="0" y="337828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6E4C8B76-2F2C-66DA-FA52-2C6EED051307}"/>
              </a:ext>
            </a:extLst>
          </p:cNvPr>
          <p:cNvSpPr>
            <a:spLocks noGrp="1"/>
          </p:cNvSpPr>
          <p:nvPr>
            <p:ph type="subTitle" idx="1"/>
          </p:nvPr>
        </p:nvSpPr>
        <p:spPr>
          <a:xfrm>
            <a:off x="892628" y="5158522"/>
            <a:ext cx="5689601" cy="1087477"/>
          </a:xfrm>
        </p:spPr>
        <p:txBody>
          <a:bodyPr vert="horz" lIns="91440" tIns="45720" rIns="91440" bIns="45720" rtlCol="0" anchor="ctr">
            <a:normAutofit/>
          </a:bodyPr>
          <a:lstStyle/>
          <a:p>
            <a:pPr algn="l"/>
            <a:r>
              <a:rPr lang="en-US" sz="4400" dirty="0"/>
              <a:t>Changes</a:t>
            </a:r>
            <a:endParaRPr lang="en-US" sz="4400" dirty="0">
              <a:solidFill>
                <a:schemeClr val="tx1">
                  <a:lumMod val="85000"/>
                  <a:lumOff val="15000"/>
                </a:schemeClr>
              </a:solidFill>
            </a:endParaRPr>
          </a:p>
        </p:txBody>
      </p:sp>
      <p:sp>
        <p:nvSpPr>
          <p:cNvPr id="43" name="Freeform: Shape 42">
            <a:extLst>
              <a:ext uri="{FF2B5EF4-FFF2-40B4-BE49-F238E27FC236}">
                <a16:creationId xmlns:a16="http://schemas.microsoft.com/office/drawing/2014/main" id="{AEFD2FD1-B3A5-4E1D-BCC8-7684A5440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90051" y="0"/>
            <a:ext cx="7301949" cy="91834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 name="connsiteX0" fmla="*/ 4686423 w 9517857"/>
              <a:gd name="connsiteY0" fmla="*/ 247919 h 918356"/>
              <a:gd name="connsiteX1" fmla="*/ 4689051 w 9517857"/>
              <a:gd name="connsiteY1" fmla="*/ 250968 h 918356"/>
              <a:gd name="connsiteX2" fmla="*/ 4687244 w 9517857"/>
              <a:gd name="connsiteY2" fmla="*/ 251298 h 918356"/>
              <a:gd name="connsiteX3" fmla="*/ 4686423 w 9517857"/>
              <a:gd name="connsiteY3" fmla="*/ 247919 h 918356"/>
              <a:gd name="connsiteX4" fmla="*/ 4685225 w 9517857"/>
              <a:gd name="connsiteY4" fmla="*/ 246530 h 918356"/>
              <a:gd name="connsiteX5" fmla="*/ 4686133 w 9517857"/>
              <a:gd name="connsiteY5" fmla="*/ 246727 h 918356"/>
              <a:gd name="connsiteX6" fmla="*/ 4686423 w 9517857"/>
              <a:gd name="connsiteY6" fmla="*/ 247919 h 918356"/>
              <a:gd name="connsiteX7" fmla="*/ 4685225 w 9517857"/>
              <a:gd name="connsiteY7" fmla="*/ 246530 h 918356"/>
              <a:gd name="connsiteX8" fmla="*/ 9517856 w 9517857"/>
              <a:gd name="connsiteY8" fmla="*/ 0 h 918356"/>
              <a:gd name="connsiteX9" fmla="*/ 9517857 w 9517857"/>
              <a:gd name="connsiteY9" fmla="*/ 12 h 918356"/>
              <a:gd name="connsiteX10" fmla="*/ 9517857 w 9517857"/>
              <a:gd name="connsiteY10" fmla="*/ 918356 h 918356"/>
              <a:gd name="connsiteX11" fmla="*/ 14604 w 9517857"/>
              <a:gd name="connsiteY11" fmla="*/ 918356 h 918356"/>
              <a:gd name="connsiteX12" fmla="*/ 12841 w 9517857"/>
              <a:gd name="connsiteY12" fmla="*/ 917763 h 918356"/>
              <a:gd name="connsiteX13" fmla="*/ 93 w 9517857"/>
              <a:gd name="connsiteY13" fmla="*/ 912471 h 918356"/>
              <a:gd name="connsiteX14" fmla="*/ 58674 w 9517857"/>
              <a:gd name="connsiteY14" fmla="*/ 890322 h 918356"/>
              <a:gd name="connsiteX15" fmla="*/ 275005 w 9517857"/>
              <a:gd name="connsiteY15" fmla="*/ 807229 h 918356"/>
              <a:gd name="connsiteX16" fmla="*/ 587824 w 9517857"/>
              <a:gd name="connsiteY16" fmla="*/ 798195 h 918356"/>
              <a:gd name="connsiteX17" fmla="*/ 651826 w 9517857"/>
              <a:gd name="connsiteY17" fmla="*/ 738338 h 918356"/>
              <a:gd name="connsiteX18" fmla="*/ 727985 w 9517857"/>
              <a:gd name="connsiteY18" fmla="*/ 719826 h 918356"/>
              <a:gd name="connsiteX19" fmla="*/ 778982 w 9517857"/>
              <a:gd name="connsiteY19" fmla="*/ 710142 h 918356"/>
              <a:gd name="connsiteX20" fmla="*/ 849944 w 9517857"/>
              <a:gd name="connsiteY20" fmla="*/ 717987 h 918356"/>
              <a:gd name="connsiteX21" fmla="*/ 921659 w 9517857"/>
              <a:gd name="connsiteY21" fmla="*/ 712695 h 918356"/>
              <a:gd name="connsiteX22" fmla="*/ 930946 w 9517857"/>
              <a:gd name="connsiteY22" fmla="*/ 734046 h 918356"/>
              <a:gd name="connsiteX23" fmla="*/ 986250 w 9517857"/>
              <a:gd name="connsiteY23" fmla="*/ 713530 h 918356"/>
              <a:gd name="connsiteX24" fmla="*/ 1013752 w 9517857"/>
              <a:gd name="connsiteY24" fmla="*/ 713361 h 918356"/>
              <a:gd name="connsiteX25" fmla="*/ 1023734 w 9517857"/>
              <a:gd name="connsiteY25" fmla="*/ 718571 h 918356"/>
              <a:gd name="connsiteX26" fmla="*/ 1063207 w 9517857"/>
              <a:gd name="connsiteY26" fmla="*/ 715651 h 918356"/>
              <a:gd name="connsiteX27" fmla="*/ 1081980 w 9517857"/>
              <a:gd name="connsiteY27" fmla="*/ 738455 h 918356"/>
              <a:gd name="connsiteX28" fmla="*/ 1218120 w 9517857"/>
              <a:gd name="connsiteY28" fmla="*/ 713280 h 918356"/>
              <a:gd name="connsiteX29" fmla="*/ 1397459 w 9517857"/>
              <a:gd name="connsiteY29" fmla="*/ 691190 h 918356"/>
              <a:gd name="connsiteX30" fmla="*/ 1580688 w 9517857"/>
              <a:gd name="connsiteY30" fmla="*/ 693697 h 918356"/>
              <a:gd name="connsiteX31" fmla="*/ 1772334 w 9517857"/>
              <a:gd name="connsiteY31" fmla="*/ 710640 h 918356"/>
              <a:gd name="connsiteX32" fmla="*/ 2002561 w 9517857"/>
              <a:gd name="connsiteY32" fmla="*/ 659917 h 918356"/>
              <a:gd name="connsiteX33" fmla="*/ 2135144 w 9517857"/>
              <a:gd name="connsiteY33" fmla="*/ 636501 h 918356"/>
              <a:gd name="connsiteX34" fmla="*/ 2440292 w 9517857"/>
              <a:gd name="connsiteY34" fmla="*/ 593862 h 918356"/>
              <a:gd name="connsiteX35" fmla="*/ 2547829 w 9517857"/>
              <a:gd name="connsiteY35" fmla="*/ 566150 h 918356"/>
              <a:gd name="connsiteX36" fmla="*/ 2658055 w 9517857"/>
              <a:gd name="connsiteY36" fmla="*/ 578727 h 918356"/>
              <a:gd name="connsiteX37" fmla="*/ 2693698 w 9517857"/>
              <a:gd name="connsiteY37" fmla="*/ 560029 h 918356"/>
              <a:gd name="connsiteX38" fmla="*/ 2699673 w 9517857"/>
              <a:gd name="connsiteY38" fmla="*/ 556400 h 918356"/>
              <a:gd name="connsiteX39" fmla="*/ 2727306 w 9517857"/>
              <a:gd name="connsiteY39" fmla="*/ 550698 h 918356"/>
              <a:gd name="connsiteX40" fmla="*/ 2730451 w 9517857"/>
              <a:gd name="connsiteY40" fmla="*/ 538058 h 918356"/>
              <a:gd name="connsiteX41" fmla="*/ 2768713 w 9517857"/>
              <a:gd name="connsiteY41" fmla="*/ 521575 h 918356"/>
              <a:gd name="connsiteX42" fmla="*/ 2820868 w 9517857"/>
              <a:gd name="connsiteY42" fmla="*/ 514160 h 918356"/>
              <a:gd name="connsiteX43" fmla="*/ 3073635 w 9517857"/>
              <a:gd name="connsiteY43" fmla="*/ 491294 h 918356"/>
              <a:gd name="connsiteX44" fmla="*/ 3222071 w 9517857"/>
              <a:gd name="connsiteY44" fmla="*/ 470559 h 918356"/>
              <a:gd name="connsiteX45" fmla="*/ 3274069 w 9517857"/>
              <a:gd name="connsiteY45" fmla="*/ 451605 h 918356"/>
              <a:gd name="connsiteX46" fmla="*/ 3349632 w 9517857"/>
              <a:gd name="connsiteY46" fmla="*/ 432583 h 918356"/>
              <a:gd name="connsiteX47" fmla="*/ 3479593 w 9517857"/>
              <a:gd name="connsiteY47" fmla="*/ 390437 h 918356"/>
              <a:gd name="connsiteX48" fmla="*/ 3660110 w 9517857"/>
              <a:gd name="connsiteY48" fmla="*/ 348726 h 918356"/>
              <a:gd name="connsiteX49" fmla="*/ 3750023 w 9517857"/>
              <a:gd name="connsiteY49" fmla="*/ 370678 h 918356"/>
              <a:gd name="connsiteX50" fmla="*/ 3844133 w 9517857"/>
              <a:gd name="connsiteY50" fmla="*/ 360648 h 918356"/>
              <a:gd name="connsiteX51" fmla="*/ 3913545 w 9517857"/>
              <a:gd name="connsiteY51" fmla="*/ 344235 h 918356"/>
              <a:gd name="connsiteX52" fmla="*/ 4266740 w 9517857"/>
              <a:gd name="connsiteY52" fmla="*/ 361454 h 918356"/>
              <a:gd name="connsiteX53" fmla="*/ 4430770 w 9517857"/>
              <a:gd name="connsiteY53" fmla="*/ 342643 h 918356"/>
              <a:gd name="connsiteX54" fmla="*/ 4512664 w 9517857"/>
              <a:gd name="connsiteY54" fmla="*/ 319948 h 918356"/>
              <a:gd name="connsiteX55" fmla="*/ 4616423 w 9517857"/>
              <a:gd name="connsiteY55" fmla="*/ 290914 h 918356"/>
              <a:gd name="connsiteX56" fmla="*/ 4691675 w 9517857"/>
              <a:gd name="connsiteY56" fmla="*/ 254011 h 918356"/>
              <a:gd name="connsiteX57" fmla="*/ 4689051 w 9517857"/>
              <a:gd name="connsiteY57" fmla="*/ 250968 h 918356"/>
              <a:gd name="connsiteX58" fmla="*/ 4719994 w 9517857"/>
              <a:gd name="connsiteY58" fmla="*/ 245307 h 918356"/>
              <a:gd name="connsiteX59" fmla="*/ 4752894 w 9517857"/>
              <a:gd name="connsiteY59" fmla="*/ 239875 h 918356"/>
              <a:gd name="connsiteX60" fmla="*/ 4769329 w 9517857"/>
              <a:gd name="connsiteY60" fmla="*/ 233585 h 918356"/>
              <a:gd name="connsiteX61" fmla="*/ 4775634 w 9517857"/>
              <a:gd name="connsiteY61" fmla="*/ 234063 h 918356"/>
              <a:gd name="connsiteX62" fmla="*/ 4790452 w 9517857"/>
              <a:gd name="connsiteY62" fmla="*/ 233572 h 918356"/>
              <a:gd name="connsiteX63" fmla="*/ 4789062 w 9517857"/>
              <a:gd name="connsiteY63" fmla="*/ 241924 h 918356"/>
              <a:gd name="connsiteX64" fmla="*/ 4827826 w 9517857"/>
              <a:gd name="connsiteY64" fmla="*/ 246977 h 918356"/>
              <a:gd name="connsiteX65" fmla="*/ 4892569 w 9517857"/>
              <a:gd name="connsiteY65" fmla="*/ 249933 h 918356"/>
              <a:gd name="connsiteX66" fmla="*/ 4896611 w 9517857"/>
              <a:gd name="connsiteY66" fmla="*/ 240448 h 918356"/>
              <a:gd name="connsiteX67" fmla="*/ 4917286 w 9517857"/>
              <a:gd name="connsiteY67" fmla="*/ 243659 h 918356"/>
              <a:gd name="connsiteX68" fmla="*/ 4981173 w 9517857"/>
              <a:gd name="connsiteY68" fmla="*/ 247103 h 918356"/>
              <a:gd name="connsiteX69" fmla="*/ 5060397 w 9517857"/>
              <a:gd name="connsiteY69" fmla="*/ 263688 h 918356"/>
              <a:gd name="connsiteX70" fmla="*/ 5252996 w 9517857"/>
              <a:gd name="connsiteY70" fmla="*/ 270655 h 918356"/>
              <a:gd name="connsiteX71" fmla="*/ 5358056 w 9517857"/>
              <a:gd name="connsiteY71" fmla="*/ 247248 h 918356"/>
              <a:gd name="connsiteX72" fmla="*/ 5426496 w 9517857"/>
              <a:gd name="connsiteY72" fmla="*/ 235142 h 918356"/>
              <a:gd name="connsiteX73" fmla="*/ 5497161 w 9517857"/>
              <a:gd name="connsiteY73" fmla="*/ 228808 h 918356"/>
              <a:gd name="connsiteX74" fmla="*/ 5826043 w 9517857"/>
              <a:gd name="connsiteY74" fmla="*/ 148073 h 918356"/>
              <a:gd name="connsiteX75" fmla="*/ 6013415 w 9517857"/>
              <a:gd name="connsiteY75" fmla="*/ 137316 h 918356"/>
              <a:gd name="connsiteX76" fmla="*/ 6080994 w 9517857"/>
              <a:gd name="connsiteY76" fmla="*/ 142938 h 918356"/>
              <a:gd name="connsiteX77" fmla="*/ 6194152 w 9517857"/>
              <a:gd name="connsiteY77" fmla="*/ 151772 h 918356"/>
              <a:gd name="connsiteX78" fmla="*/ 6281379 w 9517857"/>
              <a:gd name="connsiteY78" fmla="*/ 181626 h 918356"/>
              <a:gd name="connsiteX79" fmla="*/ 6374947 w 9517857"/>
              <a:gd name="connsiteY79" fmla="*/ 179799 h 918356"/>
              <a:gd name="connsiteX80" fmla="*/ 6448518 w 9517857"/>
              <a:gd name="connsiteY80" fmla="*/ 164378 h 918356"/>
              <a:gd name="connsiteX81" fmla="*/ 6544700 w 9517857"/>
              <a:gd name="connsiteY81" fmla="*/ 167161 h 918356"/>
              <a:gd name="connsiteX82" fmla="*/ 6648353 w 9517857"/>
              <a:gd name="connsiteY82" fmla="*/ 172250 h 918356"/>
              <a:gd name="connsiteX83" fmla="*/ 6736227 w 9517857"/>
              <a:gd name="connsiteY83" fmla="*/ 173216 h 918356"/>
              <a:gd name="connsiteX84" fmla="*/ 6977218 w 9517857"/>
              <a:gd name="connsiteY84" fmla="*/ 184289 h 918356"/>
              <a:gd name="connsiteX85" fmla="*/ 7065221 w 9517857"/>
              <a:gd name="connsiteY85" fmla="*/ 227531 h 918356"/>
              <a:gd name="connsiteX86" fmla="*/ 7565449 w 9517857"/>
              <a:gd name="connsiteY86" fmla="*/ 258950 h 918356"/>
              <a:gd name="connsiteX87" fmla="*/ 7599285 w 9517857"/>
              <a:gd name="connsiteY87" fmla="*/ 266021 h 918356"/>
              <a:gd name="connsiteX88" fmla="*/ 7644411 w 9517857"/>
              <a:gd name="connsiteY88" fmla="*/ 258986 h 918356"/>
              <a:gd name="connsiteX89" fmla="*/ 7825110 w 9517857"/>
              <a:gd name="connsiteY89" fmla="*/ 229109 h 918356"/>
              <a:gd name="connsiteX90" fmla="*/ 7965804 w 9517857"/>
              <a:gd name="connsiteY90" fmla="*/ 190545 h 918356"/>
              <a:gd name="connsiteX91" fmla="*/ 8147401 w 9517857"/>
              <a:gd name="connsiteY91" fmla="*/ 205617 h 918356"/>
              <a:gd name="connsiteX92" fmla="*/ 8256033 w 9517857"/>
              <a:gd name="connsiteY92" fmla="*/ 193713 h 918356"/>
              <a:gd name="connsiteX93" fmla="*/ 8410677 w 9517857"/>
              <a:gd name="connsiteY93" fmla="*/ 172167 h 918356"/>
              <a:gd name="connsiteX94" fmla="*/ 8617841 w 9517857"/>
              <a:gd name="connsiteY94" fmla="*/ 155167 h 918356"/>
              <a:gd name="connsiteX95" fmla="*/ 8715976 w 9517857"/>
              <a:gd name="connsiteY95" fmla="*/ 178374 h 918356"/>
              <a:gd name="connsiteX96" fmla="*/ 8778827 w 9517857"/>
              <a:gd name="connsiteY96" fmla="*/ 172936 h 918356"/>
              <a:gd name="connsiteX97" fmla="*/ 8840778 w 9517857"/>
              <a:gd name="connsiteY97" fmla="*/ 143149 h 918356"/>
              <a:gd name="connsiteX98" fmla="*/ 9010380 w 9517857"/>
              <a:gd name="connsiteY98" fmla="*/ 91891 h 918356"/>
              <a:gd name="connsiteX99" fmla="*/ 9110856 w 9517857"/>
              <a:gd name="connsiteY99" fmla="*/ 70997 h 918356"/>
              <a:gd name="connsiteX100" fmla="*/ 9268817 w 9517857"/>
              <a:gd name="connsiteY100" fmla="*/ 53082 h 918356"/>
              <a:gd name="connsiteX101" fmla="*/ 9316667 w 9517857"/>
              <a:gd name="connsiteY101" fmla="*/ 45047 h 918356"/>
              <a:gd name="connsiteX102" fmla="*/ 9428209 w 9517857"/>
              <a:gd name="connsiteY102" fmla="*/ 29923 h 918356"/>
              <a:gd name="connsiteX103" fmla="*/ 9517856 w 9517857"/>
              <a:gd name="connsiteY103" fmla="*/ 0 h 918356"/>
              <a:gd name="connsiteX0" fmla="*/ 4686423 w 9517857"/>
              <a:gd name="connsiteY0" fmla="*/ 247919 h 918356"/>
              <a:gd name="connsiteX1" fmla="*/ 4689051 w 9517857"/>
              <a:gd name="connsiteY1" fmla="*/ 250968 h 918356"/>
              <a:gd name="connsiteX2" fmla="*/ 4687244 w 9517857"/>
              <a:gd name="connsiteY2" fmla="*/ 251298 h 918356"/>
              <a:gd name="connsiteX3" fmla="*/ 4686423 w 9517857"/>
              <a:gd name="connsiteY3" fmla="*/ 247919 h 918356"/>
              <a:gd name="connsiteX4" fmla="*/ 4685225 w 9517857"/>
              <a:gd name="connsiteY4" fmla="*/ 246530 h 918356"/>
              <a:gd name="connsiteX5" fmla="*/ 4686133 w 9517857"/>
              <a:gd name="connsiteY5" fmla="*/ 246727 h 918356"/>
              <a:gd name="connsiteX6" fmla="*/ 4686423 w 9517857"/>
              <a:gd name="connsiteY6" fmla="*/ 247919 h 918356"/>
              <a:gd name="connsiteX7" fmla="*/ 4685225 w 9517857"/>
              <a:gd name="connsiteY7" fmla="*/ 246530 h 918356"/>
              <a:gd name="connsiteX8" fmla="*/ 9517856 w 9517857"/>
              <a:gd name="connsiteY8" fmla="*/ 0 h 918356"/>
              <a:gd name="connsiteX9" fmla="*/ 9517857 w 9517857"/>
              <a:gd name="connsiteY9" fmla="*/ 12 h 918356"/>
              <a:gd name="connsiteX10" fmla="*/ 9517857 w 9517857"/>
              <a:gd name="connsiteY10" fmla="*/ 918356 h 918356"/>
              <a:gd name="connsiteX11" fmla="*/ 14604 w 9517857"/>
              <a:gd name="connsiteY11" fmla="*/ 918356 h 918356"/>
              <a:gd name="connsiteX12" fmla="*/ 12841 w 9517857"/>
              <a:gd name="connsiteY12" fmla="*/ 917763 h 918356"/>
              <a:gd name="connsiteX13" fmla="*/ 93 w 9517857"/>
              <a:gd name="connsiteY13" fmla="*/ 912471 h 918356"/>
              <a:gd name="connsiteX14" fmla="*/ 58674 w 9517857"/>
              <a:gd name="connsiteY14" fmla="*/ 890322 h 918356"/>
              <a:gd name="connsiteX15" fmla="*/ 275005 w 9517857"/>
              <a:gd name="connsiteY15" fmla="*/ 807229 h 918356"/>
              <a:gd name="connsiteX16" fmla="*/ 587824 w 9517857"/>
              <a:gd name="connsiteY16" fmla="*/ 798195 h 918356"/>
              <a:gd name="connsiteX17" fmla="*/ 651826 w 9517857"/>
              <a:gd name="connsiteY17" fmla="*/ 738338 h 918356"/>
              <a:gd name="connsiteX18" fmla="*/ 727985 w 9517857"/>
              <a:gd name="connsiteY18" fmla="*/ 719826 h 918356"/>
              <a:gd name="connsiteX19" fmla="*/ 778982 w 9517857"/>
              <a:gd name="connsiteY19" fmla="*/ 710142 h 918356"/>
              <a:gd name="connsiteX20" fmla="*/ 849944 w 9517857"/>
              <a:gd name="connsiteY20" fmla="*/ 717987 h 918356"/>
              <a:gd name="connsiteX21" fmla="*/ 921659 w 9517857"/>
              <a:gd name="connsiteY21" fmla="*/ 712695 h 918356"/>
              <a:gd name="connsiteX22" fmla="*/ 930946 w 9517857"/>
              <a:gd name="connsiteY22" fmla="*/ 734046 h 918356"/>
              <a:gd name="connsiteX23" fmla="*/ 986250 w 9517857"/>
              <a:gd name="connsiteY23" fmla="*/ 713530 h 918356"/>
              <a:gd name="connsiteX24" fmla="*/ 1013752 w 9517857"/>
              <a:gd name="connsiteY24" fmla="*/ 713361 h 918356"/>
              <a:gd name="connsiteX25" fmla="*/ 1023734 w 9517857"/>
              <a:gd name="connsiteY25" fmla="*/ 718571 h 918356"/>
              <a:gd name="connsiteX26" fmla="*/ 1063207 w 9517857"/>
              <a:gd name="connsiteY26" fmla="*/ 715651 h 918356"/>
              <a:gd name="connsiteX27" fmla="*/ 1081980 w 9517857"/>
              <a:gd name="connsiteY27" fmla="*/ 738455 h 918356"/>
              <a:gd name="connsiteX28" fmla="*/ 1218120 w 9517857"/>
              <a:gd name="connsiteY28" fmla="*/ 713280 h 918356"/>
              <a:gd name="connsiteX29" fmla="*/ 1397459 w 9517857"/>
              <a:gd name="connsiteY29" fmla="*/ 691190 h 918356"/>
              <a:gd name="connsiteX30" fmla="*/ 1580688 w 9517857"/>
              <a:gd name="connsiteY30" fmla="*/ 693697 h 918356"/>
              <a:gd name="connsiteX31" fmla="*/ 1772334 w 9517857"/>
              <a:gd name="connsiteY31" fmla="*/ 710640 h 918356"/>
              <a:gd name="connsiteX32" fmla="*/ 2002561 w 9517857"/>
              <a:gd name="connsiteY32" fmla="*/ 659917 h 918356"/>
              <a:gd name="connsiteX33" fmla="*/ 2135144 w 9517857"/>
              <a:gd name="connsiteY33" fmla="*/ 636501 h 918356"/>
              <a:gd name="connsiteX34" fmla="*/ 2440292 w 9517857"/>
              <a:gd name="connsiteY34" fmla="*/ 593862 h 918356"/>
              <a:gd name="connsiteX35" fmla="*/ 2547829 w 9517857"/>
              <a:gd name="connsiteY35" fmla="*/ 566150 h 918356"/>
              <a:gd name="connsiteX36" fmla="*/ 2658055 w 9517857"/>
              <a:gd name="connsiteY36" fmla="*/ 578727 h 918356"/>
              <a:gd name="connsiteX37" fmla="*/ 2693698 w 9517857"/>
              <a:gd name="connsiteY37" fmla="*/ 560029 h 918356"/>
              <a:gd name="connsiteX38" fmla="*/ 2699673 w 9517857"/>
              <a:gd name="connsiteY38" fmla="*/ 556400 h 918356"/>
              <a:gd name="connsiteX39" fmla="*/ 2727306 w 9517857"/>
              <a:gd name="connsiteY39" fmla="*/ 550698 h 918356"/>
              <a:gd name="connsiteX40" fmla="*/ 2730451 w 9517857"/>
              <a:gd name="connsiteY40" fmla="*/ 538058 h 918356"/>
              <a:gd name="connsiteX41" fmla="*/ 2768713 w 9517857"/>
              <a:gd name="connsiteY41" fmla="*/ 521575 h 918356"/>
              <a:gd name="connsiteX42" fmla="*/ 2820868 w 9517857"/>
              <a:gd name="connsiteY42" fmla="*/ 514160 h 918356"/>
              <a:gd name="connsiteX43" fmla="*/ 3073635 w 9517857"/>
              <a:gd name="connsiteY43" fmla="*/ 491294 h 918356"/>
              <a:gd name="connsiteX44" fmla="*/ 3222071 w 9517857"/>
              <a:gd name="connsiteY44" fmla="*/ 470559 h 918356"/>
              <a:gd name="connsiteX45" fmla="*/ 3274069 w 9517857"/>
              <a:gd name="connsiteY45" fmla="*/ 451605 h 918356"/>
              <a:gd name="connsiteX46" fmla="*/ 3349632 w 9517857"/>
              <a:gd name="connsiteY46" fmla="*/ 432583 h 918356"/>
              <a:gd name="connsiteX47" fmla="*/ 3479593 w 9517857"/>
              <a:gd name="connsiteY47" fmla="*/ 390437 h 918356"/>
              <a:gd name="connsiteX48" fmla="*/ 3660110 w 9517857"/>
              <a:gd name="connsiteY48" fmla="*/ 348726 h 918356"/>
              <a:gd name="connsiteX49" fmla="*/ 3750023 w 9517857"/>
              <a:gd name="connsiteY49" fmla="*/ 370678 h 918356"/>
              <a:gd name="connsiteX50" fmla="*/ 3844133 w 9517857"/>
              <a:gd name="connsiteY50" fmla="*/ 360648 h 918356"/>
              <a:gd name="connsiteX51" fmla="*/ 3913545 w 9517857"/>
              <a:gd name="connsiteY51" fmla="*/ 344235 h 918356"/>
              <a:gd name="connsiteX52" fmla="*/ 4266740 w 9517857"/>
              <a:gd name="connsiteY52" fmla="*/ 361454 h 918356"/>
              <a:gd name="connsiteX53" fmla="*/ 4430770 w 9517857"/>
              <a:gd name="connsiteY53" fmla="*/ 342643 h 918356"/>
              <a:gd name="connsiteX54" fmla="*/ 4512664 w 9517857"/>
              <a:gd name="connsiteY54" fmla="*/ 319948 h 918356"/>
              <a:gd name="connsiteX55" fmla="*/ 4616423 w 9517857"/>
              <a:gd name="connsiteY55" fmla="*/ 290914 h 918356"/>
              <a:gd name="connsiteX56" fmla="*/ 4691675 w 9517857"/>
              <a:gd name="connsiteY56" fmla="*/ 254011 h 918356"/>
              <a:gd name="connsiteX57" fmla="*/ 4689051 w 9517857"/>
              <a:gd name="connsiteY57" fmla="*/ 250968 h 918356"/>
              <a:gd name="connsiteX58" fmla="*/ 4719994 w 9517857"/>
              <a:gd name="connsiteY58" fmla="*/ 245307 h 918356"/>
              <a:gd name="connsiteX59" fmla="*/ 4752894 w 9517857"/>
              <a:gd name="connsiteY59" fmla="*/ 239875 h 918356"/>
              <a:gd name="connsiteX60" fmla="*/ 4769329 w 9517857"/>
              <a:gd name="connsiteY60" fmla="*/ 233585 h 918356"/>
              <a:gd name="connsiteX61" fmla="*/ 4775634 w 9517857"/>
              <a:gd name="connsiteY61" fmla="*/ 234063 h 918356"/>
              <a:gd name="connsiteX62" fmla="*/ 4790452 w 9517857"/>
              <a:gd name="connsiteY62" fmla="*/ 233572 h 918356"/>
              <a:gd name="connsiteX63" fmla="*/ 4789062 w 9517857"/>
              <a:gd name="connsiteY63" fmla="*/ 241924 h 918356"/>
              <a:gd name="connsiteX64" fmla="*/ 4827826 w 9517857"/>
              <a:gd name="connsiteY64" fmla="*/ 246977 h 918356"/>
              <a:gd name="connsiteX65" fmla="*/ 4892569 w 9517857"/>
              <a:gd name="connsiteY65" fmla="*/ 249933 h 918356"/>
              <a:gd name="connsiteX66" fmla="*/ 4896611 w 9517857"/>
              <a:gd name="connsiteY66" fmla="*/ 240448 h 918356"/>
              <a:gd name="connsiteX67" fmla="*/ 4917286 w 9517857"/>
              <a:gd name="connsiteY67" fmla="*/ 243659 h 918356"/>
              <a:gd name="connsiteX68" fmla="*/ 4981173 w 9517857"/>
              <a:gd name="connsiteY68" fmla="*/ 247103 h 918356"/>
              <a:gd name="connsiteX69" fmla="*/ 5060397 w 9517857"/>
              <a:gd name="connsiteY69" fmla="*/ 263688 h 918356"/>
              <a:gd name="connsiteX70" fmla="*/ 5252996 w 9517857"/>
              <a:gd name="connsiteY70" fmla="*/ 270655 h 918356"/>
              <a:gd name="connsiteX71" fmla="*/ 5358056 w 9517857"/>
              <a:gd name="connsiteY71" fmla="*/ 247248 h 918356"/>
              <a:gd name="connsiteX72" fmla="*/ 5426496 w 9517857"/>
              <a:gd name="connsiteY72" fmla="*/ 235142 h 918356"/>
              <a:gd name="connsiteX73" fmla="*/ 5497161 w 9517857"/>
              <a:gd name="connsiteY73" fmla="*/ 228808 h 918356"/>
              <a:gd name="connsiteX74" fmla="*/ 5826043 w 9517857"/>
              <a:gd name="connsiteY74" fmla="*/ 148073 h 918356"/>
              <a:gd name="connsiteX75" fmla="*/ 6013415 w 9517857"/>
              <a:gd name="connsiteY75" fmla="*/ 137316 h 918356"/>
              <a:gd name="connsiteX76" fmla="*/ 6080994 w 9517857"/>
              <a:gd name="connsiteY76" fmla="*/ 142938 h 918356"/>
              <a:gd name="connsiteX77" fmla="*/ 6194152 w 9517857"/>
              <a:gd name="connsiteY77" fmla="*/ 151772 h 918356"/>
              <a:gd name="connsiteX78" fmla="*/ 6281379 w 9517857"/>
              <a:gd name="connsiteY78" fmla="*/ 181626 h 918356"/>
              <a:gd name="connsiteX79" fmla="*/ 6374947 w 9517857"/>
              <a:gd name="connsiteY79" fmla="*/ 179799 h 918356"/>
              <a:gd name="connsiteX80" fmla="*/ 6448518 w 9517857"/>
              <a:gd name="connsiteY80" fmla="*/ 164378 h 918356"/>
              <a:gd name="connsiteX81" fmla="*/ 6544700 w 9517857"/>
              <a:gd name="connsiteY81" fmla="*/ 167161 h 918356"/>
              <a:gd name="connsiteX82" fmla="*/ 6648353 w 9517857"/>
              <a:gd name="connsiteY82" fmla="*/ 172250 h 918356"/>
              <a:gd name="connsiteX83" fmla="*/ 6736227 w 9517857"/>
              <a:gd name="connsiteY83" fmla="*/ 173216 h 918356"/>
              <a:gd name="connsiteX84" fmla="*/ 6977218 w 9517857"/>
              <a:gd name="connsiteY84" fmla="*/ 184289 h 918356"/>
              <a:gd name="connsiteX85" fmla="*/ 7065221 w 9517857"/>
              <a:gd name="connsiteY85" fmla="*/ 227531 h 918356"/>
              <a:gd name="connsiteX86" fmla="*/ 7565449 w 9517857"/>
              <a:gd name="connsiteY86" fmla="*/ 258950 h 918356"/>
              <a:gd name="connsiteX87" fmla="*/ 7599285 w 9517857"/>
              <a:gd name="connsiteY87" fmla="*/ 266021 h 918356"/>
              <a:gd name="connsiteX88" fmla="*/ 7644411 w 9517857"/>
              <a:gd name="connsiteY88" fmla="*/ 258986 h 918356"/>
              <a:gd name="connsiteX89" fmla="*/ 7825110 w 9517857"/>
              <a:gd name="connsiteY89" fmla="*/ 229109 h 918356"/>
              <a:gd name="connsiteX90" fmla="*/ 7965804 w 9517857"/>
              <a:gd name="connsiteY90" fmla="*/ 190545 h 918356"/>
              <a:gd name="connsiteX91" fmla="*/ 8147401 w 9517857"/>
              <a:gd name="connsiteY91" fmla="*/ 205617 h 918356"/>
              <a:gd name="connsiteX92" fmla="*/ 8256033 w 9517857"/>
              <a:gd name="connsiteY92" fmla="*/ 193713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 name="connsiteX102" fmla="*/ 9517856 w 9517857"/>
              <a:gd name="connsiteY102" fmla="*/ 0 h 918356"/>
              <a:gd name="connsiteX0" fmla="*/ 4686423 w 9517857"/>
              <a:gd name="connsiteY0" fmla="*/ 247919 h 918356"/>
              <a:gd name="connsiteX1" fmla="*/ 4689051 w 9517857"/>
              <a:gd name="connsiteY1" fmla="*/ 250968 h 918356"/>
              <a:gd name="connsiteX2" fmla="*/ 4687244 w 9517857"/>
              <a:gd name="connsiteY2" fmla="*/ 251298 h 918356"/>
              <a:gd name="connsiteX3" fmla="*/ 4686423 w 9517857"/>
              <a:gd name="connsiteY3" fmla="*/ 247919 h 918356"/>
              <a:gd name="connsiteX4" fmla="*/ 4685225 w 9517857"/>
              <a:gd name="connsiteY4" fmla="*/ 246530 h 918356"/>
              <a:gd name="connsiteX5" fmla="*/ 4686133 w 9517857"/>
              <a:gd name="connsiteY5" fmla="*/ 246727 h 918356"/>
              <a:gd name="connsiteX6" fmla="*/ 4686423 w 9517857"/>
              <a:gd name="connsiteY6" fmla="*/ 247919 h 918356"/>
              <a:gd name="connsiteX7" fmla="*/ 4685225 w 9517857"/>
              <a:gd name="connsiteY7" fmla="*/ 246530 h 918356"/>
              <a:gd name="connsiteX8" fmla="*/ 9517856 w 9517857"/>
              <a:gd name="connsiteY8" fmla="*/ 0 h 918356"/>
              <a:gd name="connsiteX9" fmla="*/ 9517857 w 9517857"/>
              <a:gd name="connsiteY9" fmla="*/ 12 h 918356"/>
              <a:gd name="connsiteX10" fmla="*/ 9517857 w 9517857"/>
              <a:gd name="connsiteY10" fmla="*/ 918356 h 918356"/>
              <a:gd name="connsiteX11" fmla="*/ 14604 w 9517857"/>
              <a:gd name="connsiteY11" fmla="*/ 918356 h 918356"/>
              <a:gd name="connsiteX12" fmla="*/ 12841 w 9517857"/>
              <a:gd name="connsiteY12" fmla="*/ 917763 h 918356"/>
              <a:gd name="connsiteX13" fmla="*/ 93 w 9517857"/>
              <a:gd name="connsiteY13" fmla="*/ 912471 h 918356"/>
              <a:gd name="connsiteX14" fmla="*/ 58674 w 9517857"/>
              <a:gd name="connsiteY14" fmla="*/ 890322 h 918356"/>
              <a:gd name="connsiteX15" fmla="*/ 275005 w 9517857"/>
              <a:gd name="connsiteY15" fmla="*/ 807229 h 918356"/>
              <a:gd name="connsiteX16" fmla="*/ 587824 w 9517857"/>
              <a:gd name="connsiteY16" fmla="*/ 798195 h 918356"/>
              <a:gd name="connsiteX17" fmla="*/ 651826 w 9517857"/>
              <a:gd name="connsiteY17" fmla="*/ 738338 h 918356"/>
              <a:gd name="connsiteX18" fmla="*/ 727985 w 9517857"/>
              <a:gd name="connsiteY18" fmla="*/ 719826 h 918356"/>
              <a:gd name="connsiteX19" fmla="*/ 778982 w 9517857"/>
              <a:gd name="connsiteY19" fmla="*/ 710142 h 918356"/>
              <a:gd name="connsiteX20" fmla="*/ 849944 w 9517857"/>
              <a:gd name="connsiteY20" fmla="*/ 717987 h 918356"/>
              <a:gd name="connsiteX21" fmla="*/ 921659 w 9517857"/>
              <a:gd name="connsiteY21" fmla="*/ 712695 h 918356"/>
              <a:gd name="connsiteX22" fmla="*/ 930946 w 9517857"/>
              <a:gd name="connsiteY22" fmla="*/ 734046 h 918356"/>
              <a:gd name="connsiteX23" fmla="*/ 986250 w 9517857"/>
              <a:gd name="connsiteY23" fmla="*/ 713530 h 918356"/>
              <a:gd name="connsiteX24" fmla="*/ 1013752 w 9517857"/>
              <a:gd name="connsiteY24" fmla="*/ 713361 h 918356"/>
              <a:gd name="connsiteX25" fmla="*/ 1023734 w 9517857"/>
              <a:gd name="connsiteY25" fmla="*/ 718571 h 918356"/>
              <a:gd name="connsiteX26" fmla="*/ 1063207 w 9517857"/>
              <a:gd name="connsiteY26" fmla="*/ 715651 h 918356"/>
              <a:gd name="connsiteX27" fmla="*/ 1081980 w 9517857"/>
              <a:gd name="connsiteY27" fmla="*/ 738455 h 918356"/>
              <a:gd name="connsiteX28" fmla="*/ 1218120 w 9517857"/>
              <a:gd name="connsiteY28" fmla="*/ 713280 h 918356"/>
              <a:gd name="connsiteX29" fmla="*/ 1397459 w 9517857"/>
              <a:gd name="connsiteY29" fmla="*/ 691190 h 918356"/>
              <a:gd name="connsiteX30" fmla="*/ 1580688 w 9517857"/>
              <a:gd name="connsiteY30" fmla="*/ 693697 h 918356"/>
              <a:gd name="connsiteX31" fmla="*/ 1772334 w 9517857"/>
              <a:gd name="connsiteY31" fmla="*/ 710640 h 918356"/>
              <a:gd name="connsiteX32" fmla="*/ 2002561 w 9517857"/>
              <a:gd name="connsiteY32" fmla="*/ 659917 h 918356"/>
              <a:gd name="connsiteX33" fmla="*/ 2135144 w 9517857"/>
              <a:gd name="connsiteY33" fmla="*/ 636501 h 918356"/>
              <a:gd name="connsiteX34" fmla="*/ 2440292 w 9517857"/>
              <a:gd name="connsiteY34" fmla="*/ 593862 h 918356"/>
              <a:gd name="connsiteX35" fmla="*/ 2547829 w 9517857"/>
              <a:gd name="connsiteY35" fmla="*/ 566150 h 918356"/>
              <a:gd name="connsiteX36" fmla="*/ 2658055 w 9517857"/>
              <a:gd name="connsiteY36" fmla="*/ 578727 h 918356"/>
              <a:gd name="connsiteX37" fmla="*/ 2693698 w 9517857"/>
              <a:gd name="connsiteY37" fmla="*/ 560029 h 918356"/>
              <a:gd name="connsiteX38" fmla="*/ 2699673 w 9517857"/>
              <a:gd name="connsiteY38" fmla="*/ 556400 h 918356"/>
              <a:gd name="connsiteX39" fmla="*/ 2727306 w 9517857"/>
              <a:gd name="connsiteY39" fmla="*/ 550698 h 918356"/>
              <a:gd name="connsiteX40" fmla="*/ 2730451 w 9517857"/>
              <a:gd name="connsiteY40" fmla="*/ 538058 h 918356"/>
              <a:gd name="connsiteX41" fmla="*/ 2768713 w 9517857"/>
              <a:gd name="connsiteY41" fmla="*/ 521575 h 918356"/>
              <a:gd name="connsiteX42" fmla="*/ 2820868 w 9517857"/>
              <a:gd name="connsiteY42" fmla="*/ 514160 h 918356"/>
              <a:gd name="connsiteX43" fmla="*/ 3073635 w 9517857"/>
              <a:gd name="connsiteY43" fmla="*/ 491294 h 918356"/>
              <a:gd name="connsiteX44" fmla="*/ 3222071 w 9517857"/>
              <a:gd name="connsiteY44" fmla="*/ 470559 h 918356"/>
              <a:gd name="connsiteX45" fmla="*/ 3274069 w 9517857"/>
              <a:gd name="connsiteY45" fmla="*/ 451605 h 918356"/>
              <a:gd name="connsiteX46" fmla="*/ 3349632 w 9517857"/>
              <a:gd name="connsiteY46" fmla="*/ 432583 h 918356"/>
              <a:gd name="connsiteX47" fmla="*/ 3479593 w 9517857"/>
              <a:gd name="connsiteY47" fmla="*/ 390437 h 918356"/>
              <a:gd name="connsiteX48" fmla="*/ 3660110 w 9517857"/>
              <a:gd name="connsiteY48" fmla="*/ 348726 h 918356"/>
              <a:gd name="connsiteX49" fmla="*/ 3750023 w 9517857"/>
              <a:gd name="connsiteY49" fmla="*/ 370678 h 918356"/>
              <a:gd name="connsiteX50" fmla="*/ 3844133 w 9517857"/>
              <a:gd name="connsiteY50" fmla="*/ 360648 h 918356"/>
              <a:gd name="connsiteX51" fmla="*/ 3913545 w 9517857"/>
              <a:gd name="connsiteY51" fmla="*/ 344235 h 918356"/>
              <a:gd name="connsiteX52" fmla="*/ 4266740 w 9517857"/>
              <a:gd name="connsiteY52" fmla="*/ 361454 h 918356"/>
              <a:gd name="connsiteX53" fmla="*/ 4430770 w 9517857"/>
              <a:gd name="connsiteY53" fmla="*/ 342643 h 918356"/>
              <a:gd name="connsiteX54" fmla="*/ 4512664 w 9517857"/>
              <a:gd name="connsiteY54" fmla="*/ 319948 h 918356"/>
              <a:gd name="connsiteX55" fmla="*/ 4616423 w 9517857"/>
              <a:gd name="connsiteY55" fmla="*/ 290914 h 918356"/>
              <a:gd name="connsiteX56" fmla="*/ 4691675 w 9517857"/>
              <a:gd name="connsiteY56" fmla="*/ 254011 h 918356"/>
              <a:gd name="connsiteX57" fmla="*/ 4689051 w 9517857"/>
              <a:gd name="connsiteY57" fmla="*/ 250968 h 918356"/>
              <a:gd name="connsiteX58" fmla="*/ 4719994 w 9517857"/>
              <a:gd name="connsiteY58" fmla="*/ 245307 h 918356"/>
              <a:gd name="connsiteX59" fmla="*/ 4752894 w 9517857"/>
              <a:gd name="connsiteY59" fmla="*/ 239875 h 918356"/>
              <a:gd name="connsiteX60" fmla="*/ 4769329 w 9517857"/>
              <a:gd name="connsiteY60" fmla="*/ 233585 h 918356"/>
              <a:gd name="connsiteX61" fmla="*/ 4775634 w 9517857"/>
              <a:gd name="connsiteY61" fmla="*/ 234063 h 918356"/>
              <a:gd name="connsiteX62" fmla="*/ 4790452 w 9517857"/>
              <a:gd name="connsiteY62" fmla="*/ 233572 h 918356"/>
              <a:gd name="connsiteX63" fmla="*/ 4789062 w 9517857"/>
              <a:gd name="connsiteY63" fmla="*/ 241924 h 918356"/>
              <a:gd name="connsiteX64" fmla="*/ 4827826 w 9517857"/>
              <a:gd name="connsiteY64" fmla="*/ 246977 h 918356"/>
              <a:gd name="connsiteX65" fmla="*/ 4892569 w 9517857"/>
              <a:gd name="connsiteY65" fmla="*/ 249933 h 918356"/>
              <a:gd name="connsiteX66" fmla="*/ 4896611 w 9517857"/>
              <a:gd name="connsiteY66" fmla="*/ 240448 h 918356"/>
              <a:gd name="connsiteX67" fmla="*/ 4917286 w 9517857"/>
              <a:gd name="connsiteY67" fmla="*/ 243659 h 918356"/>
              <a:gd name="connsiteX68" fmla="*/ 4981173 w 9517857"/>
              <a:gd name="connsiteY68" fmla="*/ 247103 h 918356"/>
              <a:gd name="connsiteX69" fmla="*/ 5060397 w 9517857"/>
              <a:gd name="connsiteY69" fmla="*/ 263688 h 918356"/>
              <a:gd name="connsiteX70" fmla="*/ 5252996 w 9517857"/>
              <a:gd name="connsiteY70" fmla="*/ 270655 h 918356"/>
              <a:gd name="connsiteX71" fmla="*/ 5358056 w 9517857"/>
              <a:gd name="connsiteY71" fmla="*/ 247248 h 918356"/>
              <a:gd name="connsiteX72" fmla="*/ 5426496 w 9517857"/>
              <a:gd name="connsiteY72" fmla="*/ 235142 h 918356"/>
              <a:gd name="connsiteX73" fmla="*/ 5497161 w 9517857"/>
              <a:gd name="connsiteY73" fmla="*/ 228808 h 918356"/>
              <a:gd name="connsiteX74" fmla="*/ 5826043 w 9517857"/>
              <a:gd name="connsiteY74" fmla="*/ 148073 h 918356"/>
              <a:gd name="connsiteX75" fmla="*/ 6013415 w 9517857"/>
              <a:gd name="connsiteY75" fmla="*/ 137316 h 918356"/>
              <a:gd name="connsiteX76" fmla="*/ 6080994 w 9517857"/>
              <a:gd name="connsiteY76" fmla="*/ 142938 h 918356"/>
              <a:gd name="connsiteX77" fmla="*/ 6194152 w 9517857"/>
              <a:gd name="connsiteY77" fmla="*/ 151772 h 918356"/>
              <a:gd name="connsiteX78" fmla="*/ 6281379 w 9517857"/>
              <a:gd name="connsiteY78" fmla="*/ 181626 h 918356"/>
              <a:gd name="connsiteX79" fmla="*/ 6374947 w 9517857"/>
              <a:gd name="connsiteY79" fmla="*/ 179799 h 918356"/>
              <a:gd name="connsiteX80" fmla="*/ 6448518 w 9517857"/>
              <a:gd name="connsiteY80" fmla="*/ 164378 h 918356"/>
              <a:gd name="connsiteX81" fmla="*/ 6544700 w 9517857"/>
              <a:gd name="connsiteY81" fmla="*/ 167161 h 918356"/>
              <a:gd name="connsiteX82" fmla="*/ 6648353 w 9517857"/>
              <a:gd name="connsiteY82" fmla="*/ 172250 h 918356"/>
              <a:gd name="connsiteX83" fmla="*/ 6736227 w 9517857"/>
              <a:gd name="connsiteY83" fmla="*/ 173216 h 918356"/>
              <a:gd name="connsiteX84" fmla="*/ 6977218 w 9517857"/>
              <a:gd name="connsiteY84" fmla="*/ 184289 h 918356"/>
              <a:gd name="connsiteX85" fmla="*/ 7065221 w 9517857"/>
              <a:gd name="connsiteY85" fmla="*/ 227531 h 918356"/>
              <a:gd name="connsiteX86" fmla="*/ 7565449 w 9517857"/>
              <a:gd name="connsiteY86" fmla="*/ 258950 h 918356"/>
              <a:gd name="connsiteX87" fmla="*/ 7599285 w 9517857"/>
              <a:gd name="connsiteY87" fmla="*/ 266021 h 918356"/>
              <a:gd name="connsiteX88" fmla="*/ 7644411 w 9517857"/>
              <a:gd name="connsiteY88" fmla="*/ 258986 h 918356"/>
              <a:gd name="connsiteX89" fmla="*/ 7825110 w 9517857"/>
              <a:gd name="connsiteY89" fmla="*/ 229109 h 918356"/>
              <a:gd name="connsiteX90" fmla="*/ 7965804 w 9517857"/>
              <a:gd name="connsiteY90" fmla="*/ 190545 h 918356"/>
              <a:gd name="connsiteX91" fmla="*/ 8147401 w 9517857"/>
              <a:gd name="connsiteY91" fmla="*/ 205617 h 918356"/>
              <a:gd name="connsiteX92" fmla="*/ 8256033 w 9517857"/>
              <a:gd name="connsiteY92" fmla="*/ 193713 h 918356"/>
              <a:gd name="connsiteX93" fmla="*/ 8551625 w 9517857"/>
              <a:gd name="connsiteY93" fmla="*/ 16151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 name="connsiteX102" fmla="*/ 9517856 w 9517857"/>
              <a:gd name="connsiteY102" fmla="*/ 0 h 918356"/>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660110 w 9517857"/>
              <a:gd name="connsiteY48" fmla="*/ 348714 h 918344"/>
              <a:gd name="connsiteX49" fmla="*/ 3750023 w 9517857"/>
              <a:gd name="connsiteY49" fmla="*/ 370666 h 918344"/>
              <a:gd name="connsiteX50" fmla="*/ 3844133 w 9517857"/>
              <a:gd name="connsiteY50" fmla="*/ 360636 h 918344"/>
              <a:gd name="connsiteX51" fmla="*/ 3913545 w 9517857"/>
              <a:gd name="connsiteY51" fmla="*/ 344223 h 918344"/>
              <a:gd name="connsiteX52" fmla="*/ 4266740 w 9517857"/>
              <a:gd name="connsiteY52" fmla="*/ 361442 h 918344"/>
              <a:gd name="connsiteX53" fmla="*/ 4430770 w 9517857"/>
              <a:gd name="connsiteY53" fmla="*/ 342631 h 918344"/>
              <a:gd name="connsiteX54" fmla="*/ 4512664 w 9517857"/>
              <a:gd name="connsiteY54" fmla="*/ 319936 h 918344"/>
              <a:gd name="connsiteX55" fmla="*/ 4616423 w 9517857"/>
              <a:gd name="connsiteY55" fmla="*/ 290902 h 918344"/>
              <a:gd name="connsiteX56" fmla="*/ 4691675 w 9517857"/>
              <a:gd name="connsiteY56" fmla="*/ 253999 h 918344"/>
              <a:gd name="connsiteX57" fmla="*/ 4689051 w 9517857"/>
              <a:gd name="connsiteY57" fmla="*/ 250956 h 918344"/>
              <a:gd name="connsiteX58" fmla="*/ 4719994 w 9517857"/>
              <a:gd name="connsiteY58" fmla="*/ 245295 h 918344"/>
              <a:gd name="connsiteX59" fmla="*/ 4752894 w 9517857"/>
              <a:gd name="connsiteY59" fmla="*/ 239863 h 918344"/>
              <a:gd name="connsiteX60" fmla="*/ 4769329 w 9517857"/>
              <a:gd name="connsiteY60" fmla="*/ 233573 h 918344"/>
              <a:gd name="connsiteX61" fmla="*/ 4775634 w 9517857"/>
              <a:gd name="connsiteY61" fmla="*/ 234051 h 918344"/>
              <a:gd name="connsiteX62" fmla="*/ 4790452 w 9517857"/>
              <a:gd name="connsiteY62" fmla="*/ 233560 h 918344"/>
              <a:gd name="connsiteX63" fmla="*/ 4789062 w 9517857"/>
              <a:gd name="connsiteY63" fmla="*/ 241912 h 918344"/>
              <a:gd name="connsiteX64" fmla="*/ 4827826 w 9517857"/>
              <a:gd name="connsiteY64" fmla="*/ 246965 h 918344"/>
              <a:gd name="connsiteX65" fmla="*/ 4892569 w 9517857"/>
              <a:gd name="connsiteY65" fmla="*/ 249921 h 918344"/>
              <a:gd name="connsiteX66" fmla="*/ 4896611 w 9517857"/>
              <a:gd name="connsiteY66" fmla="*/ 240436 h 918344"/>
              <a:gd name="connsiteX67" fmla="*/ 4917286 w 9517857"/>
              <a:gd name="connsiteY67" fmla="*/ 243647 h 918344"/>
              <a:gd name="connsiteX68" fmla="*/ 4981173 w 9517857"/>
              <a:gd name="connsiteY68" fmla="*/ 247091 h 918344"/>
              <a:gd name="connsiteX69" fmla="*/ 5060397 w 9517857"/>
              <a:gd name="connsiteY69" fmla="*/ 263676 h 918344"/>
              <a:gd name="connsiteX70" fmla="*/ 5252996 w 9517857"/>
              <a:gd name="connsiteY70" fmla="*/ 270643 h 918344"/>
              <a:gd name="connsiteX71" fmla="*/ 5358056 w 9517857"/>
              <a:gd name="connsiteY71" fmla="*/ 247236 h 918344"/>
              <a:gd name="connsiteX72" fmla="*/ 5426496 w 9517857"/>
              <a:gd name="connsiteY72" fmla="*/ 235130 h 918344"/>
              <a:gd name="connsiteX73" fmla="*/ 5497161 w 9517857"/>
              <a:gd name="connsiteY73" fmla="*/ 228796 h 918344"/>
              <a:gd name="connsiteX74" fmla="*/ 5826043 w 9517857"/>
              <a:gd name="connsiteY74" fmla="*/ 148061 h 918344"/>
              <a:gd name="connsiteX75" fmla="*/ 6013415 w 9517857"/>
              <a:gd name="connsiteY75" fmla="*/ 137304 h 918344"/>
              <a:gd name="connsiteX76" fmla="*/ 6080994 w 9517857"/>
              <a:gd name="connsiteY76" fmla="*/ 142926 h 918344"/>
              <a:gd name="connsiteX77" fmla="*/ 6194152 w 9517857"/>
              <a:gd name="connsiteY77" fmla="*/ 151760 h 918344"/>
              <a:gd name="connsiteX78" fmla="*/ 6281379 w 9517857"/>
              <a:gd name="connsiteY78" fmla="*/ 181614 h 918344"/>
              <a:gd name="connsiteX79" fmla="*/ 6374947 w 9517857"/>
              <a:gd name="connsiteY79" fmla="*/ 179787 h 918344"/>
              <a:gd name="connsiteX80" fmla="*/ 6448518 w 9517857"/>
              <a:gd name="connsiteY80" fmla="*/ 164366 h 918344"/>
              <a:gd name="connsiteX81" fmla="*/ 6544700 w 9517857"/>
              <a:gd name="connsiteY81" fmla="*/ 167149 h 918344"/>
              <a:gd name="connsiteX82" fmla="*/ 6648353 w 9517857"/>
              <a:gd name="connsiteY82" fmla="*/ 172238 h 918344"/>
              <a:gd name="connsiteX83" fmla="*/ 6736227 w 9517857"/>
              <a:gd name="connsiteY83" fmla="*/ 173204 h 918344"/>
              <a:gd name="connsiteX84" fmla="*/ 6977218 w 9517857"/>
              <a:gd name="connsiteY84" fmla="*/ 184277 h 918344"/>
              <a:gd name="connsiteX85" fmla="*/ 7065221 w 9517857"/>
              <a:gd name="connsiteY85" fmla="*/ 227519 h 918344"/>
              <a:gd name="connsiteX86" fmla="*/ 7565449 w 9517857"/>
              <a:gd name="connsiteY86" fmla="*/ 258938 h 918344"/>
              <a:gd name="connsiteX87" fmla="*/ 7599285 w 9517857"/>
              <a:gd name="connsiteY87" fmla="*/ 266009 h 918344"/>
              <a:gd name="connsiteX88" fmla="*/ 7644411 w 9517857"/>
              <a:gd name="connsiteY88" fmla="*/ 258974 h 918344"/>
              <a:gd name="connsiteX89" fmla="*/ 7825110 w 9517857"/>
              <a:gd name="connsiteY89" fmla="*/ 229097 h 918344"/>
              <a:gd name="connsiteX90" fmla="*/ 7965804 w 9517857"/>
              <a:gd name="connsiteY90" fmla="*/ 190533 h 918344"/>
              <a:gd name="connsiteX91" fmla="*/ 8147401 w 9517857"/>
              <a:gd name="connsiteY91" fmla="*/ 205605 h 918344"/>
              <a:gd name="connsiteX92" fmla="*/ 8256033 w 9517857"/>
              <a:gd name="connsiteY92" fmla="*/ 193701 h 918344"/>
              <a:gd name="connsiteX93" fmla="*/ 8551625 w 9517857"/>
              <a:gd name="connsiteY93" fmla="*/ 161505 h 918344"/>
              <a:gd name="connsiteX94" fmla="*/ 8715976 w 9517857"/>
              <a:gd name="connsiteY94" fmla="*/ 178362 h 918344"/>
              <a:gd name="connsiteX95" fmla="*/ 8778827 w 9517857"/>
              <a:gd name="connsiteY95" fmla="*/ 172924 h 918344"/>
              <a:gd name="connsiteX96" fmla="*/ 8840778 w 9517857"/>
              <a:gd name="connsiteY96" fmla="*/ 143137 h 918344"/>
              <a:gd name="connsiteX97" fmla="*/ 9010380 w 9517857"/>
              <a:gd name="connsiteY97" fmla="*/ 91879 h 918344"/>
              <a:gd name="connsiteX98" fmla="*/ 9110856 w 9517857"/>
              <a:gd name="connsiteY98" fmla="*/ 70985 h 918344"/>
              <a:gd name="connsiteX99" fmla="*/ 9268817 w 9517857"/>
              <a:gd name="connsiteY99" fmla="*/ 53070 h 918344"/>
              <a:gd name="connsiteX100" fmla="*/ 9316667 w 9517857"/>
              <a:gd name="connsiteY100" fmla="*/ 45035 h 918344"/>
              <a:gd name="connsiteX101" fmla="*/ 9428209 w 9517857"/>
              <a:gd name="connsiteY101"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660110 w 9517857"/>
              <a:gd name="connsiteY48" fmla="*/ 348714 h 918344"/>
              <a:gd name="connsiteX49" fmla="*/ 3750023 w 9517857"/>
              <a:gd name="connsiteY49" fmla="*/ 370666 h 918344"/>
              <a:gd name="connsiteX50" fmla="*/ 3844133 w 9517857"/>
              <a:gd name="connsiteY50" fmla="*/ 360636 h 918344"/>
              <a:gd name="connsiteX51" fmla="*/ 3913545 w 9517857"/>
              <a:gd name="connsiteY51" fmla="*/ 344223 h 918344"/>
              <a:gd name="connsiteX52" fmla="*/ 4266740 w 9517857"/>
              <a:gd name="connsiteY52" fmla="*/ 361442 h 918344"/>
              <a:gd name="connsiteX53" fmla="*/ 4430770 w 9517857"/>
              <a:gd name="connsiteY53" fmla="*/ 342631 h 918344"/>
              <a:gd name="connsiteX54" fmla="*/ 4512664 w 9517857"/>
              <a:gd name="connsiteY54" fmla="*/ 319936 h 918344"/>
              <a:gd name="connsiteX55" fmla="*/ 4616423 w 9517857"/>
              <a:gd name="connsiteY55" fmla="*/ 290902 h 918344"/>
              <a:gd name="connsiteX56" fmla="*/ 4691675 w 9517857"/>
              <a:gd name="connsiteY56" fmla="*/ 253999 h 918344"/>
              <a:gd name="connsiteX57" fmla="*/ 4689051 w 9517857"/>
              <a:gd name="connsiteY57" fmla="*/ 250956 h 918344"/>
              <a:gd name="connsiteX58" fmla="*/ 4719994 w 9517857"/>
              <a:gd name="connsiteY58" fmla="*/ 245295 h 918344"/>
              <a:gd name="connsiteX59" fmla="*/ 4752894 w 9517857"/>
              <a:gd name="connsiteY59" fmla="*/ 239863 h 918344"/>
              <a:gd name="connsiteX60" fmla="*/ 4769329 w 9517857"/>
              <a:gd name="connsiteY60" fmla="*/ 233573 h 918344"/>
              <a:gd name="connsiteX61" fmla="*/ 4775634 w 9517857"/>
              <a:gd name="connsiteY61" fmla="*/ 234051 h 918344"/>
              <a:gd name="connsiteX62" fmla="*/ 4790452 w 9517857"/>
              <a:gd name="connsiteY62" fmla="*/ 233560 h 918344"/>
              <a:gd name="connsiteX63" fmla="*/ 4789062 w 9517857"/>
              <a:gd name="connsiteY63" fmla="*/ 241912 h 918344"/>
              <a:gd name="connsiteX64" fmla="*/ 4827826 w 9517857"/>
              <a:gd name="connsiteY64" fmla="*/ 246965 h 918344"/>
              <a:gd name="connsiteX65" fmla="*/ 4892569 w 9517857"/>
              <a:gd name="connsiteY65" fmla="*/ 249921 h 918344"/>
              <a:gd name="connsiteX66" fmla="*/ 4896611 w 9517857"/>
              <a:gd name="connsiteY66" fmla="*/ 240436 h 918344"/>
              <a:gd name="connsiteX67" fmla="*/ 4917286 w 9517857"/>
              <a:gd name="connsiteY67" fmla="*/ 243647 h 918344"/>
              <a:gd name="connsiteX68" fmla="*/ 5060397 w 9517857"/>
              <a:gd name="connsiteY68" fmla="*/ 263676 h 918344"/>
              <a:gd name="connsiteX69" fmla="*/ 5252996 w 9517857"/>
              <a:gd name="connsiteY69" fmla="*/ 270643 h 918344"/>
              <a:gd name="connsiteX70" fmla="*/ 5358056 w 9517857"/>
              <a:gd name="connsiteY70" fmla="*/ 247236 h 918344"/>
              <a:gd name="connsiteX71" fmla="*/ 5426496 w 9517857"/>
              <a:gd name="connsiteY71" fmla="*/ 235130 h 918344"/>
              <a:gd name="connsiteX72" fmla="*/ 5497161 w 9517857"/>
              <a:gd name="connsiteY72" fmla="*/ 228796 h 918344"/>
              <a:gd name="connsiteX73" fmla="*/ 5826043 w 9517857"/>
              <a:gd name="connsiteY73" fmla="*/ 148061 h 918344"/>
              <a:gd name="connsiteX74" fmla="*/ 6013415 w 9517857"/>
              <a:gd name="connsiteY74" fmla="*/ 137304 h 918344"/>
              <a:gd name="connsiteX75" fmla="*/ 6080994 w 9517857"/>
              <a:gd name="connsiteY75" fmla="*/ 142926 h 918344"/>
              <a:gd name="connsiteX76" fmla="*/ 6194152 w 9517857"/>
              <a:gd name="connsiteY76" fmla="*/ 151760 h 918344"/>
              <a:gd name="connsiteX77" fmla="*/ 6281379 w 9517857"/>
              <a:gd name="connsiteY77" fmla="*/ 181614 h 918344"/>
              <a:gd name="connsiteX78" fmla="*/ 6374947 w 9517857"/>
              <a:gd name="connsiteY78" fmla="*/ 179787 h 918344"/>
              <a:gd name="connsiteX79" fmla="*/ 6448518 w 9517857"/>
              <a:gd name="connsiteY79" fmla="*/ 164366 h 918344"/>
              <a:gd name="connsiteX80" fmla="*/ 6544700 w 9517857"/>
              <a:gd name="connsiteY80" fmla="*/ 167149 h 918344"/>
              <a:gd name="connsiteX81" fmla="*/ 6648353 w 9517857"/>
              <a:gd name="connsiteY81" fmla="*/ 172238 h 918344"/>
              <a:gd name="connsiteX82" fmla="*/ 6736227 w 9517857"/>
              <a:gd name="connsiteY82" fmla="*/ 173204 h 918344"/>
              <a:gd name="connsiteX83" fmla="*/ 6977218 w 9517857"/>
              <a:gd name="connsiteY83" fmla="*/ 184277 h 918344"/>
              <a:gd name="connsiteX84" fmla="*/ 7065221 w 9517857"/>
              <a:gd name="connsiteY84" fmla="*/ 227519 h 918344"/>
              <a:gd name="connsiteX85" fmla="*/ 7565449 w 9517857"/>
              <a:gd name="connsiteY85" fmla="*/ 258938 h 918344"/>
              <a:gd name="connsiteX86" fmla="*/ 7599285 w 9517857"/>
              <a:gd name="connsiteY86" fmla="*/ 266009 h 918344"/>
              <a:gd name="connsiteX87" fmla="*/ 7644411 w 9517857"/>
              <a:gd name="connsiteY87" fmla="*/ 258974 h 918344"/>
              <a:gd name="connsiteX88" fmla="*/ 7825110 w 9517857"/>
              <a:gd name="connsiteY88" fmla="*/ 229097 h 918344"/>
              <a:gd name="connsiteX89" fmla="*/ 7965804 w 9517857"/>
              <a:gd name="connsiteY89" fmla="*/ 190533 h 918344"/>
              <a:gd name="connsiteX90" fmla="*/ 8147401 w 9517857"/>
              <a:gd name="connsiteY90" fmla="*/ 205605 h 918344"/>
              <a:gd name="connsiteX91" fmla="*/ 8256033 w 9517857"/>
              <a:gd name="connsiteY91" fmla="*/ 193701 h 918344"/>
              <a:gd name="connsiteX92" fmla="*/ 8551625 w 9517857"/>
              <a:gd name="connsiteY92" fmla="*/ 161505 h 918344"/>
              <a:gd name="connsiteX93" fmla="*/ 8715976 w 9517857"/>
              <a:gd name="connsiteY93" fmla="*/ 178362 h 918344"/>
              <a:gd name="connsiteX94" fmla="*/ 8778827 w 9517857"/>
              <a:gd name="connsiteY94" fmla="*/ 172924 h 918344"/>
              <a:gd name="connsiteX95" fmla="*/ 8840778 w 9517857"/>
              <a:gd name="connsiteY95" fmla="*/ 143137 h 918344"/>
              <a:gd name="connsiteX96" fmla="*/ 9010380 w 9517857"/>
              <a:gd name="connsiteY96" fmla="*/ 91879 h 918344"/>
              <a:gd name="connsiteX97" fmla="*/ 9110856 w 9517857"/>
              <a:gd name="connsiteY97" fmla="*/ 70985 h 918344"/>
              <a:gd name="connsiteX98" fmla="*/ 9268817 w 9517857"/>
              <a:gd name="connsiteY98" fmla="*/ 53070 h 918344"/>
              <a:gd name="connsiteX99" fmla="*/ 9316667 w 9517857"/>
              <a:gd name="connsiteY99" fmla="*/ 45035 h 918344"/>
              <a:gd name="connsiteX100" fmla="*/ 9428209 w 9517857"/>
              <a:gd name="connsiteY100"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5826043 w 9517857"/>
              <a:gd name="connsiteY72" fmla="*/ 148061 h 918344"/>
              <a:gd name="connsiteX73" fmla="*/ 6013415 w 9517857"/>
              <a:gd name="connsiteY73" fmla="*/ 137304 h 918344"/>
              <a:gd name="connsiteX74" fmla="*/ 6080994 w 9517857"/>
              <a:gd name="connsiteY74" fmla="*/ 142926 h 918344"/>
              <a:gd name="connsiteX75" fmla="*/ 6194152 w 9517857"/>
              <a:gd name="connsiteY75" fmla="*/ 151760 h 918344"/>
              <a:gd name="connsiteX76" fmla="*/ 6281379 w 9517857"/>
              <a:gd name="connsiteY76" fmla="*/ 181614 h 918344"/>
              <a:gd name="connsiteX77" fmla="*/ 6374947 w 9517857"/>
              <a:gd name="connsiteY77" fmla="*/ 179787 h 918344"/>
              <a:gd name="connsiteX78" fmla="*/ 6448518 w 9517857"/>
              <a:gd name="connsiteY78" fmla="*/ 164366 h 918344"/>
              <a:gd name="connsiteX79" fmla="*/ 6544700 w 9517857"/>
              <a:gd name="connsiteY79" fmla="*/ 167149 h 918344"/>
              <a:gd name="connsiteX80" fmla="*/ 6648353 w 9517857"/>
              <a:gd name="connsiteY80" fmla="*/ 172238 h 918344"/>
              <a:gd name="connsiteX81" fmla="*/ 6736227 w 9517857"/>
              <a:gd name="connsiteY81" fmla="*/ 173204 h 918344"/>
              <a:gd name="connsiteX82" fmla="*/ 6977218 w 9517857"/>
              <a:gd name="connsiteY82" fmla="*/ 184277 h 918344"/>
              <a:gd name="connsiteX83" fmla="*/ 7065221 w 9517857"/>
              <a:gd name="connsiteY83" fmla="*/ 227519 h 918344"/>
              <a:gd name="connsiteX84" fmla="*/ 7565449 w 9517857"/>
              <a:gd name="connsiteY84" fmla="*/ 258938 h 918344"/>
              <a:gd name="connsiteX85" fmla="*/ 7599285 w 9517857"/>
              <a:gd name="connsiteY85" fmla="*/ 266009 h 918344"/>
              <a:gd name="connsiteX86" fmla="*/ 7644411 w 9517857"/>
              <a:gd name="connsiteY86" fmla="*/ 258974 h 918344"/>
              <a:gd name="connsiteX87" fmla="*/ 7825110 w 9517857"/>
              <a:gd name="connsiteY87" fmla="*/ 229097 h 918344"/>
              <a:gd name="connsiteX88" fmla="*/ 7965804 w 9517857"/>
              <a:gd name="connsiteY88" fmla="*/ 190533 h 918344"/>
              <a:gd name="connsiteX89" fmla="*/ 8147401 w 9517857"/>
              <a:gd name="connsiteY89" fmla="*/ 205605 h 918344"/>
              <a:gd name="connsiteX90" fmla="*/ 8256033 w 9517857"/>
              <a:gd name="connsiteY90" fmla="*/ 193701 h 918344"/>
              <a:gd name="connsiteX91" fmla="*/ 8551625 w 9517857"/>
              <a:gd name="connsiteY91" fmla="*/ 161505 h 918344"/>
              <a:gd name="connsiteX92" fmla="*/ 8715976 w 9517857"/>
              <a:gd name="connsiteY92" fmla="*/ 178362 h 918344"/>
              <a:gd name="connsiteX93" fmla="*/ 8778827 w 9517857"/>
              <a:gd name="connsiteY93" fmla="*/ 172924 h 918344"/>
              <a:gd name="connsiteX94" fmla="*/ 8840778 w 9517857"/>
              <a:gd name="connsiteY94" fmla="*/ 143137 h 918344"/>
              <a:gd name="connsiteX95" fmla="*/ 9010380 w 9517857"/>
              <a:gd name="connsiteY95" fmla="*/ 91879 h 918344"/>
              <a:gd name="connsiteX96" fmla="*/ 9110856 w 9517857"/>
              <a:gd name="connsiteY96" fmla="*/ 70985 h 918344"/>
              <a:gd name="connsiteX97" fmla="*/ 9268817 w 9517857"/>
              <a:gd name="connsiteY97" fmla="*/ 53070 h 918344"/>
              <a:gd name="connsiteX98" fmla="*/ 9316667 w 9517857"/>
              <a:gd name="connsiteY98" fmla="*/ 45035 h 918344"/>
              <a:gd name="connsiteX99" fmla="*/ 9428209 w 9517857"/>
              <a:gd name="connsiteY99"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6013415 w 9517857"/>
              <a:gd name="connsiteY72" fmla="*/ 137304 h 918344"/>
              <a:gd name="connsiteX73" fmla="*/ 6080994 w 9517857"/>
              <a:gd name="connsiteY73" fmla="*/ 142926 h 918344"/>
              <a:gd name="connsiteX74" fmla="*/ 6194152 w 9517857"/>
              <a:gd name="connsiteY74" fmla="*/ 151760 h 918344"/>
              <a:gd name="connsiteX75" fmla="*/ 6281379 w 9517857"/>
              <a:gd name="connsiteY75" fmla="*/ 181614 h 918344"/>
              <a:gd name="connsiteX76" fmla="*/ 6374947 w 9517857"/>
              <a:gd name="connsiteY76" fmla="*/ 179787 h 918344"/>
              <a:gd name="connsiteX77" fmla="*/ 6448518 w 9517857"/>
              <a:gd name="connsiteY77" fmla="*/ 164366 h 918344"/>
              <a:gd name="connsiteX78" fmla="*/ 6544700 w 9517857"/>
              <a:gd name="connsiteY78" fmla="*/ 167149 h 918344"/>
              <a:gd name="connsiteX79" fmla="*/ 6648353 w 9517857"/>
              <a:gd name="connsiteY79" fmla="*/ 172238 h 918344"/>
              <a:gd name="connsiteX80" fmla="*/ 6736227 w 9517857"/>
              <a:gd name="connsiteY80" fmla="*/ 173204 h 918344"/>
              <a:gd name="connsiteX81" fmla="*/ 6977218 w 9517857"/>
              <a:gd name="connsiteY81" fmla="*/ 184277 h 918344"/>
              <a:gd name="connsiteX82" fmla="*/ 7065221 w 9517857"/>
              <a:gd name="connsiteY82" fmla="*/ 227519 h 918344"/>
              <a:gd name="connsiteX83" fmla="*/ 7565449 w 9517857"/>
              <a:gd name="connsiteY83" fmla="*/ 258938 h 918344"/>
              <a:gd name="connsiteX84" fmla="*/ 7599285 w 9517857"/>
              <a:gd name="connsiteY84" fmla="*/ 266009 h 918344"/>
              <a:gd name="connsiteX85" fmla="*/ 7644411 w 9517857"/>
              <a:gd name="connsiteY85" fmla="*/ 258974 h 918344"/>
              <a:gd name="connsiteX86" fmla="*/ 7825110 w 9517857"/>
              <a:gd name="connsiteY86" fmla="*/ 229097 h 918344"/>
              <a:gd name="connsiteX87" fmla="*/ 7965804 w 9517857"/>
              <a:gd name="connsiteY87" fmla="*/ 190533 h 918344"/>
              <a:gd name="connsiteX88" fmla="*/ 8147401 w 9517857"/>
              <a:gd name="connsiteY88" fmla="*/ 205605 h 918344"/>
              <a:gd name="connsiteX89" fmla="*/ 8256033 w 9517857"/>
              <a:gd name="connsiteY89" fmla="*/ 193701 h 918344"/>
              <a:gd name="connsiteX90" fmla="*/ 8551625 w 9517857"/>
              <a:gd name="connsiteY90" fmla="*/ 161505 h 918344"/>
              <a:gd name="connsiteX91" fmla="*/ 8715976 w 9517857"/>
              <a:gd name="connsiteY91" fmla="*/ 178362 h 918344"/>
              <a:gd name="connsiteX92" fmla="*/ 8778827 w 9517857"/>
              <a:gd name="connsiteY92" fmla="*/ 172924 h 918344"/>
              <a:gd name="connsiteX93" fmla="*/ 8840778 w 9517857"/>
              <a:gd name="connsiteY93" fmla="*/ 143137 h 918344"/>
              <a:gd name="connsiteX94" fmla="*/ 9010380 w 9517857"/>
              <a:gd name="connsiteY94" fmla="*/ 91879 h 918344"/>
              <a:gd name="connsiteX95" fmla="*/ 9110856 w 9517857"/>
              <a:gd name="connsiteY95" fmla="*/ 70985 h 918344"/>
              <a:gd name="connsiteX96" fmla="*/ 9268817 w 9517857"/>
              <a:gd name="connsiteY96" fmla="*/ 53070 h 918344"/>
              <a:gd name="connsiteX97" fmla="*/ 9316667 w 9517857"/>
              <a:gd name="connsiteY97" fmla="*/ 45035 h 918344"/>
              <a:gd name="connsiteX98" fmla="*/ 9428209 w 9517857"/>
              <a:gd name="connsiteY98"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5856152 w 9517857"/>
              <a:gd name="connsiteY72" fmla="*/ 156354 h 918344"/>
              <a:gd name="connsiteX73" fmla="*/ 6080994 w 9517857"/>
              <a:gd name="connsiteY73" fmla="*/ 142926 h 918344"/>
              <a:gd name="connsiteX74" fmla="*/ 6194152 w 9517857"/>
              <a:gd name="connsiteY74" fmla="*/ 151760 h 918344"/>
              <a:gd name="connsiteX75" fmla="*/ 6281379 w 9517857"/>
              <a:gd name="connsiteY75" fmla="*/ 181614 h 918344"/>
              <a:gd name="connsiteX76" fmla="*/ 6374947 w 9517857"/>
              <a:gd name="connsiteY76" fmla="*/ 179787 h 918344"/>
              <a:gd name="connsiteX77" fmla="*/ 6448518 w 9517857"/>
              <a:gd name="connsiteY77" fmla="*/ 164366 h 918344"/>
              <a:gd name="connsiteX78" fmla="*/ 6544700 w 9517857"/>
              <a:gd name="connsiteY78" fmla="*/ 167149 h 918344"/>
              <a:gd name="connsiteX79" fmla="*/ 6648353 w 9517857"/>
              <a:gd name="connsiteY79" fmla="*/ 172238 h 918344"/>
              <a:gd name="connsiteX80" fmla="*/ 6736227 w 9517857"/>
              <a:gd name="connsiteY80" fmla="*/ 173204 h 918344"/>
              <a:gd name="connsiteX81" fmla="*/ 6977218 w 9517857"/>
              <a:gd name="connsiteY81" fmla="*/ 184277 h 918344"/>
              <a:gd name="connsiteX82" fmla="*/ 7065221 w 9517857"/>
              <a:gd name="connsiteY82" fmla="*/ 227519 h 918344"/>
              <a:gd name="connsiteX83" fmla="*/ 7565449 w 9517857"/>
              <a:gd name="connsiteY83" fmla="*/ 258938 h 918344"/>
              <a:gd name="connsiteX84" fmla="*/ 7599285 w 9517857"/>
              <a:gd name="connsiteY84" fmla="*/ 266009 h 918344"/>
              <a:gd name="connsiteX85" fmla="*/ 7644411 w 9517857"/>
              <a:gd name="connsiteY85" fmla="*/ 258974 h 918344"/>
              <a:gd name="connsiteX86" fmla="*/ 7825110 w 9517857"/>
              <a:gd name="connsiteY86" fmla="*/ 229097 h 918344"/>
              <a:gd name="connsiteX87" fmla="*/ 7965804 w 9517857"/>
              <a:gd name="connsiteY87" fmla="*/ 190533 h 918344"/>
              <a:gd name="connsiteX88" fmla="*/ 8147401 w 9517857"/>
              <a:gd name="connsiteY88" fmla="*/ 205605 h 918344"/>
              <a:gd name="connsiteX89" fmla="*/ 8256033 w 9517857"/>
              <a:gd name="connsiteY89" fmla="*/ 193701 h 918344"/>
              <a:gd name="connsiteX90" fmla="*/ 8551625 w 9517857"/>
              <a:gd name="connsiteY90" fmla="*/ 161505 h 918344"/>
              <a:gd name="connsiteX91" fmla="*/ 8715976 w 9517857"/>
              <a:gd name="connsiteY91" fmla="*/ 178362 h 918344"/>
              <a:gd name="connsiteX92" fmla="*/ 8778827 w 9517857"/>
              <a:gd name="connsiteY92" fmla="*/ 172924 h 918344"/>
              <a:gd name="connsiteX93" fmla="*/ 8840778 w 9517857"/>
              <a:gd name="connsiteY93" fmla="*/ 143137 h 918344"/>
              <a:gd name="connsiteX94" fmla="*/ 9010380 w 9517857"/>
              <a:gd name="connsiteY94" fmla="*/ 91879 h 918344"/>
              <a:gd name="connsiteX95" fmla="*/ 9110856 w 9517857"/>
              <a:gd name="connsiteY95" fmla="*/ 70985 h 918344"/>
              <a:gd name="connsiteX96" fmla="*/ 9268817 w 9517857"/>
              <a:gd name="connsiteY96" fmla="*/ 53070 h 918344"/>
              <a:gd name="connsiteX97" fmla="*/ 9316667 w 9517857"/>
              <a:gd name="connsiteY97" fmla="*/ 45035 h 918344"/>
              <a:gd name="connsiteX98" fmla="*/ 9428209 w 9517857"/>
              <a:gd name="connsiteY98"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5856152 w 9517857"/>
              <a:gd name="connsiteY72" fmla="*/ 156354 h 918344"/>
              <a:gd name="connsiteX73" fmla="*/ 6014778 w 9517857"/>
              <a:gd name="connsiteY73" fmla="*/ 168326 h 918344"/>
              <a:gd name="connsiteX74" fmla="*/ 6194152 w 9517857"/>
              <a:gd name="connsiteY74" fmla="*/ 151760 h 918344"/>
              <a:gd name="connsiteX75" fmla="*/ 6281379 w 9517857"/>
              <a:gd name="connsiteY75" fmla="*/ 181614 h 918344"/>
              <a:gd name="connsiteX76" fmla="*/ 6374947 w 9517857"/>
              <a:gd name="connsiteY76" fmla="*/ 179787 h 918344"/>
              <a:gd name="connsiteX77" fmla="*/ 6448518 w 9517857"/>
              <a:gd name="connsiteY77" fmla="*/ 164366 h 918344"/>
              <a:gd name="connsiteX78" fmla="*/ 6544700 w 9517857"/>
              <a:gd name="connsiteY78" fmla="*/ 167149 h 918344"/>
              <a:gd name="connsiteX79" fmla="*/ 6648353 w 9517857"/>
              <a:gd name="connsiteY79" fmla="*/ 172238 h 918344"/>
              <a:gd name="connsiteX80" fmla="*/ 6736227 w 9517857"/>
              <a:gd name="connsiteY80" fmla="*/ 173204 h 918344"/>
              <a:gd name="connsiteX81" fmla="*/ 6977218 w 9517857"/>
              <a:gd name="connsiteY81" fmla="*/ 184277 h 918344"/>
              <a:gd name="connsiteX82" fmla="*/ 7065221 w 9517857"/>
              <a:gd name="connsiteY82" fmla="*/ 227519 h 918344"/>
              <a:gd name="connsiteX83" fmla="*/ 7565449 w 9517857"/>
              <a:gd name="connsiteY83" fmla="*/ 258938 h 918344"/>
              <a:gd name="connsiteX84" fmla="*/ 7599285 w 9517857"/>
              <a:gd name="connsiteY84" fmla="*/ 266009 h 918344"/>
              <a:gd name="connsiteX85" fmla="*/ 7644411 w 9517857"/>
              <a:gd name="connsiteY85" fmla="*/ 258974 h 918344"/>
              <a:gd name="connsiteX86" fmla="*/ 7825110 w 9517857"/>
              <a:gd name="connsiteY86" fmla="*/ 229097 h 918344"/>
              <a:gd name="connsiteX87" fmla="*/ 7965804 w 9517857"/>
              <a:gd name="connsiteY87" fmla="*/ 190533 h 918344"/>
              <a:gd name="connsiteX88" fmla="*/ 8147401 w 9517857"/>
              <a:gd name="connsiteY88" fmla="*/ 205605 h 918344"/>
              <a:gd name="connsiteX89" fmla="*/ 8256033 w 9517857"/>
              <a:gd name="connsiteY89" fmla="*/ 193701 h 918344"/>
              <a:gd name="connsiteX90" fmla="*/ 8551625 w 9517857"/>
              <a:gd name="connsiteY90" fmla="*/ 161505 h 918344"/>
              <a:gd name="connsiteX91" fmla="*/ 8715976 w 9517857"/>
              <a:gd name="connsiteY91" fmla="*/ 178362 h 918344"/>
              <a:gd name="connsiteX92" fmla="*/ 8778827 w 9517857"/>
              <a:gd name="connsiteY92" fmla="*/ 172924 h 918344"/>
              <a:gd name="connsiteX93" fmla="*/ 8840778 w 9517857"/>
              <a:gd name="connsiteY93" fmla="*/ 143137 h 918344"/>
              <a:gd name="connsiteX94" fmla="*/ 9010380 w 9517857"/>
              <a:gd name="connsiteY94" fmla="*/ 91879 h 918344"/>
              <a:gd name="connsiteX95" fmla="*/ 9110856 w 9517857"/>
              <a:gd name="connsiteY95" fmla="*/ 70985 h 918344"/>
              <a:gd name="connsiteX96" fmla="*/ 9268817 w 9517857"/>
              <a:gd name="connsiteY96" fmla="*/ 53070 h 918344"/>
              <a:gd name="connsiteX97" fmla="*/ 9316667 w 9517857"/>
              <a:gd name="connsiteY97" fmla="*/ 45035 h 918344"/>
              <a:gd name="connsiteX98" fmla="*/ 9428209 w 9517857"/>
              <a:gd name="connsiteY98"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5856152 w 9517857"/>
              <a:gd name="connsiteY72" fmla="*/ 156354 h 918344"/>
              <a:gd name="connsiteX73" fmla="*/ 6014778 w 9517857"/>
              <a:gd name="connsiteY73" fmla="*/ 168326 h 918344"/>
              <a:gd name="connsiteX74" fmla="*/ 6194152 w 9517857"/>
              <a:gd name="connsiteY74" fmla="*/ 151760 h 918344"/>
              <a:gd name="connsiteX75" fmla="*/ 6281379 w 9517857"/>
              <a:gd name="connsiteY75" fmla="*/ 181614 h 918344"/>
              <a:gd name="connsiteX76" fmla="*/ 6374947 w 9517857"/>
              <a:gd name="connsiteY76" fmla="*/ 179787 h 918344"/>
              <a:gd name="connsiteX77" fmla="*/ 6448518 w 9517857"/>
              <a:gd name="connsiteY77" fmla="*/ 164366 h 918344"/>
              <a:gd name="connsiteX78" fmla="*/ 6544700 w 9517857"/>
              <a:gd name="connsiteY78" fmla="*/ 167149 h 918344"/>
              <a:gd name="connsiteX79" fmla="*/ 6648353 w 9517857"/>
              <a:gd name="connsiteY79" fmla="*/ 172238 h 918344"/>
              <a:gd name="connsiteX80" fmla="*/ 6736227 w 9517857"/>
              <a:gd name="connsiteY80" fmla="*/ 173204 h 918344"/>
              <a:gd name="connsiteX81" fmla="*/ 6977218 w 9517857"/>
              <a:gd name="connsiteY81" fmla="*/ 184277 h 918344"/>
              <a:gd name="connsiteX82" fmla="*/ 7065221 w 9517857"/>
              <a:gd name="connsiteY82" fmla="*/ 227519 h 918344"/>
              <a:gd name="connsiteX83" fmla="*/ 7565449 w 9517857"/>
              <a:gd name="connsiteY83" fmla="*/ 258938 h 918344"/>
              <a:gd name="connsiteX84" fmla="*/ 7350974 w 9517857"/>
              <a:gd name="connsiteY84" fmla="*/ 380309 h 918344"/>
              <a:gd name="connsiteX85" fmla="*/ 7644411 w 9517857"/>
              <a:gd name="connsiteY85" fmla="*/ 258974 h 918344"/>
              <a:gd name="connsiteX86" fmla="*/ 7825110 w 9517857"/>
              <a:gd name="connsiteY86" fmla="*/ 229097 h 918344"/>
              <a:gd name="connsiteX87" fmla="*/ 7965804 w 9517857"/>
              <a:gd name="connsiteY87" fmla="*/ 190533 h 918344"/>
              <a:gd name="connsiteX88" fmla="*/ 8147401 w 9517857"/>
              <a:gd name="connsiteY88" fmla="*/ 205605 h 918344"/>
              <a:gd name="connsiteX89" fmla="*/ 8256033 w 9517857"/>
              <a:gd name="connsiteY89" fmla="*/ 193701 h 918344"/>
              <a:gd name="connsiteX90" fmla="*/ 8551625 w 9517857"/>
              <a:gd name="connsiteY90" fmla="*/ 161505 h 918344"/>
              <a:gd name="connsiteX91" fmla="*/ 8715976 w 9517857"/>
              <a:gd name="connsiteY91" fmla="*/ 178362 h 918344"/>
              <a:gd name="connsiteX92" fmla="*/ 8778827 w 9517857"/>
              <a:gd name="connsiteY92" fmla="*/ 172924 h 918344"/>
              <a:gd name="connsiteX93" fmla="*/ 8840778 w 9517857"/>
              <a:gd name="connsiteY93" fmla="*/ 143137 h 918344"/>
              <a:gd name="connsiteX94" fmla="*/ 9010380 w 9517857"/>
              <a:gd name="connsiteY94" fmla="*/ 91879 h 918344"/>
              <a:gd name="connsiteX95" fmla="*/ 9110856 w 9517857"/>
              <a:gd name="connsiteY95" fmla="*/ 70985 h 918344"/>
              <a:gd name="connsiteX96" fmla="*/ 9268817 w 9517857"/>
              <a:gd name="connsiteY96" fmla="*/ 53070 h 918344"/>
              <a:gd name="connsiteX97" fmla="*/ 9316667 w 9517857"/>
              <a:gd name="connsiteY97" fmla="*/ 45035 h 918344"/>
              <a:gd name="connsiteX98" fmla="*/ 9428209 w 9517857"/>
              <a:gd name="connsiteY98"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5856152 w 9517857"/>
              <a:gd name="connsiteY72" fmla="*/ 156354 h 918344"/>
              <a:gd name="connsiteX73" fmla="*/ 6014778 w 9517857"/>
              <a:gd name="connsiteY73" fmla="*/ 168326 h 918344"/>
              <a:gd name="connsiteX74" fmla="*/ 6194152 w 9517857"/>
              <a:gd name="connsiteY74" fmla="*/ 151760 h 918344"/>
              <a:gd name="connsiteX75" fmla="*/ 6281379 w 9517857"/>
              <a:gd name="connsiteY75" fmla="*/ 181614 h 918344"/>
              <a:gd name="connsiteX76" fmla="*/ 6374947 w 9517857"/>
              <a:gd name="connsiteY76" fmla="*/ 179787 h 918344"/>
              <a:gd name="connsiteX77" fmla="*/ 6448518 w 9517857"/>
              <a:gd name="connsiteY77" fmla="*/ 164366 h 918344"/>
              <a:gd name="connsiteX78" fmla="*/ 6544700 w 9517857"/>
              <a:gd name="connsiteY78" fmla="*/ 167149 h 918344"/>
              <a:gd name="connsiteX79" fmla="*/ 6648353 w 9517857"/>
              <a:gd name="connsiteY79" fmla="*/ 172238 h 918344"/>
              <a:gd name="connsiteX80" fmla="*/ 6736227 w 9517857"/>
              <a:gd name="connsiteY80" fmla="*/ 173204 h 918344"/>
              <a:gd name="connsiteX81" fmla="*/ 6977218 w 9517857"/>
              <a:gd name="connsiteY81" fmla="*/ 184277 h 918344"/>
              <a:gd name="connsiteX82" fmla="*/ 7065221 w 9517857"/>
              <a:gd name="connsiteY82" fmla="*/ 227519 h 918344"/>
              <a:gd name="connsiteX83" fmla="*/ 7366801 w 9517857"/>
              <a:gd name="connsiteY83" fmla="*/ 258938 h 918344"/>
              <a:gd name="connsiteX84" fmla="*/ 7350974 w 9517857"/>
              <a:gd name="connsiteY84" fmla="*/ 380309 h 918344"/>
              <a:gd name="connsiteX85" fmla="*/ 7644411 w 9517857"/>
              <a:gd name="connsiteY85" fmla="*/ 258974 h 918344"/>
              <a:gd name="connsiteX86" fmla="*/ 7825110 w 9517857"/>
              <a:gd name="connsiteY86" fmla="*/ 229097 h 918344"/>
              <a:gd name="connsiteX87" fmla="*/ 7965804 w 9517857"/>
              <a:gd name="connsiteY87" fmla="*/ 190533 h 918344"/>
              <a:gd name="connsiteX88" fmla="*/ 8147401 w 9517857"/>
              <a:gd name="connsiteY88" fmla="*/ 205605 h 918344"/>
              <a:gd name="connsiteX89" fmla="*/ 8256033 w 9517857"/>
              <a:gd name="connsiteY89" fmla="*/ 193701 h 918344"/>
              <a:gd name="connsiteX90" fmla="*/ 8551625 w 9517857"/>
              <a:gd name="connsiteY90" fmla="*/ 161505 h 918344"/>
              <a:gd name="connsiteX91" fmla="*/ 8715976 w 9517857"/>
              <a:gd name="connsiteY91" fmla="*/ 178362 h 918344"/>
              <a:gd name="connsiteX92" fmla="*/ 8778827 w 9517857"/>
              <a:gd name="connsiteY92" fmla="*/ 172924 h 918344"/>
              <a:gd name="connsiteX93" fmla="*/ 8840778 w 9517857"/>
              <a:gd name="connsiteY93" fmla="*/ 143137 h 918344"/>
              <a:gd name="connsiteX94" fmla="*/ 9010380 w 9517857"/>
              <a:gd name="connsiteY94" fmla="*/ 91879 h 918344"/>
              <a:gd name="connsiteX95" fmla="*/ 9110856 w 9517857"/>
              <a:gd name="connsiteY95" fmla="*/ 70985 h 918344"/>
              <a:gd name="connsiteX96" fmla="*/ 9268817 w 9517857"/>
              <a:gd name="connsiteY96" fmla="*/ 53070 h 918344"/>
              <a:gd name="connsiteX97" fmla="*/ 9316667 w 9517857"/>
              <a:gd name="connsiteY97" fmla="*/ 45035 h 918344"/>
              <a:gd name="connsiteX98" fmla="*/ 9428209 w 9517857"/>
              <a:gd name="connsiteY98"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5856152 w 9517857"/>
              <a:gd name="connsiteY72" fmla="*/ 156354 h 918344"/>
              <a:gd name="connsiteX73" fmla="*/ 6014778 w 9517857"/>
              <a:gd name="connsiteY73" fmla="*/ 168326 h 918344"/>
              <a:gd name="connsiteX74" fmla="*/ 6194152 w 9517857"/>
              <a:gd name="connsiteY74" fmla="*/ 151760 h 918344"/>
              <a:gd name="connsiteX75" fmla="*/ 6281379 w 9517857"/>
              <a:gd name="connsiteY75" fmla="*/ 181614 h 918344"/>
              <a:gd name="connsiteX76" fmla="*/ 6374947 w 9517857"/>
              <a:gd name="connsiteY76" fmla="*/ 179787 h 918344"/>
              <a:gd name="connsiteX77" fmla="*/ 6448518 w 9517857"/>
              <a:gd name="connsiteY77" fmla="*/ 164366 h 918344"/>
              <a:gd name="connsiteX78" fmla="*/ 6544700 w 9517857"/>
              <a:gd name="connsiteY78" fmla="*/ 167149 h 918344"/>
              <a:gd name="connsiteX79" fmla="*/ 6648353 w 9517857"/>
              <a:gd name="connsiteY79" fmla="*/ 172238 h 918344"/>
              <a:gd name="connsiteX80" fmla="*/ 6736227 w 9517857"/>
              <a:gd name="connsiteY80" fmla="*/ 173204 h 918344"/>
              <a:gd name="connsiteX81" fmla="*/ 6977218 w 9517857"/>
              <a:gd name="connsiteY81" fmla="*/ 184277 h 918344"/>
              <a:gd name="connsiteX82" fmla="*/ 7065221 w 9517857"/>
              <a:gd name="connsiteY82" fmla="*/ 227519 h 918344"/>
              <a:gd name="connsiteX83" fmla="*/ 7366801 w 9517857"/>
              <a:gd name="connsiteY83" fmla="*/ 258938 h 918344"/>
              <a:gd name="connsiteX84" fmla="*/ 7433745 w 9517857"/>
              <a:gd name="connsiteY84" fmla="*/ 246959 h 918344"/>
              <a:gd name="connsiteX85" fmla="*/ 7644411 w 9517857"/>
              <a:gd name="connsiteY85" fmla="*/ 258974 h 918344"/>
              <a:gd name="connsiteX86" fmla="*/ 7825110 w 9517857"/>
              <a:gd name="connsiteY86" fmla="*/ 229097 h 918344"/>
              <a:gd name="connsiteX87" fmla="*/ 7965804 w 9517857"/>
              <a:gd name="connsiteY87" fmla="*/ 190533 h 918344"/>
              <a:gd name="connsiteX88" fmla="*/ 8147401 w 9517857"/>
              <a:gd name="connsiteY88" fmla="*/ 205605 h 918344"/>
              <a:gd name="connsiteX89" fmla="*/ 8256033 w 9517857"/>
              <a:gd name="connsiteY89" fmla="*/ 193701 h 918344"/>
              <a:gd name="connsiteX90" fmla="*/ 8551625 w 9517857"/>
              <a:gd name="connsiteY90" fmla="*/ 161505 h 918344"/>
              <a:gd name="connsiteX91" fmla="*/ 8715976 w 9517857"/>
              <a:gd name="connsiteY91" fmla="*/ 178362 h 918344"/>
              <a:gd name="connsiteX92" fmla="*/ 8778827 w 9517857"/>
              <a:gd name="connsiteY92" fmla="*/ 172924 h 918344"/>
              <a:gd name="connsiteX93" fmla="*/ 8840778 w 9517857"/>
              <a:gd name="connsiteY93" fmla="*/ 143137 h 918344"/>
              <a:gd name="connsiteX94" fmla="*/ 9010380 w 9517857"/>
              <a:gd name="connsiteY94" fmla="*/ 91879 h 918344"/>
              <a:gd name="connsiteX95" fmla="*/ 9110856 w 9517857"/>
              <a:gd name="connsiteY95" fmla="*/ 70985 h 918344"/>
              <a:gd name="connsiteX96" fmla="*/ 9268817 w 9517857"/>
              <a:gd name="connsiteY96" fmla="*/ 53070 h 918344"/>
              <a:gd name="connsiteX97" fmla="*/ 9316667 w 9517857"/>
              <a:gd name="connsiteY97" fmla="*/ 45035 h 918344"/>
              <a:gd name="connsiteX98" fmla="*/ 9428209 w 9517857"/>
              <a:gd name="connsiteY98"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547829 w 9517857"/>
              <a:gd name="connsiteY34" fmla="*/ 5661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13545 w 9517857"/>
              <a:gd name="connsiteY49" fmla="*/ 34422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856152 w 9517857"/>
              <a:gd name="connsiteY71" fmla="*/ 156354 h 918344"/>
              <a:gd name="connsiteX72" fmla="*/ 6014778 w 9517857"/>
              <a:gd name="connsiteY72" fmla="*/ 168326 h 918344"/>
              <a:gd name="connsiteX73" fmla="*/ 6194152 w 9517857"/>
              <a:gd name="connsiteY73" fmla="*/ 151760 h 918344"/>
              <a:gd name="connsiteX74" fmla="*/ 6281379 w 9517857"/>
              <a:gd name="connsiteY74" fmla="*/ 181614 h 918344"/>
              <a:gd name="connsiteX75" fmla="*/ 6374947 w 9517857"/>
              <a:gd name="connsiteY75" fmla="*/ 179787 h 918344"/>
              <a:gd name="connsiteX76" fmla="*/ 6448518 w 9517857"/>
              <a:gd name="connsiteY76" fmla="*/ 164366 h 918344"/>
              <a:gd name="connsiteX77" fmla="*/ 6544700 w 9517857"/>
              <a:gd name="connsiteY77" fmla="*/ 167149 h 918344"/>
              <a:gd name="connsiteX78" fmla="*/ 6648353 w 9517857"/>
              <a:gd name="connsiteY78" fmla="*/ 172238 h 918344"/>
              <a:gd name="connsiteX79" fmla="*/ 6736227 w 9517857"/>
              <a:gd name="connsiteY79" fmla="*/ 173204 h 918344"/>
              <a:gd name="connsiteX80" fmla="*/ 6977218 w 9517857"/>
              <a:gd name="connsiteY80" fmla="*/ 184277 h 918344"/>
              <a:gd name="connsiteX81" fmla="*/ 7065221 w 9517857"/>
              <a:gd name="connsiteY81" fmla="*/ 227519 h 918344"/>
              <a:gd name="connsiteX82" fmla="*/ 7366801 w 9517857"/>
              <a:gd name="connsiteY82" fmla="*/ 258938 h 918344"/>
              <a:gd name="connsiteX83" fmla="*/ 7433745 w 9517857"/>
              <a:gd name="connsiteY83" fmla="*/ 246959 h 918344"/>
              <a:gd name="connsiteX84" fmla="*/ 7644411 w 9517857"/>
              <a:gd name="connsiteY84" fmla="*/ 258974 h 918344"/>
              <a:gd name="connsiteX85" fmla="*/ 7825110 w 9517857"/>
              <a:gd name="connsiteY85" fmla="*/ 229097 h 918344"/>
              <a:gd name="connsiteX86" fmla="*/ 7965804 w 9517857"/>
              <a:gd name="connsiteY86" fmla="*/ 190533 h 918344"/>
              <a:gd name="connsiteX87" fmla="*/ 8147401 w 9517857"/>
              <a:gd name="connsiteY87" fmla="*/ 205605 h 918344"/>
              <a:gd name="connsiteX88" fmla="*/ 8256033 w 9517857"/>
              <a:gd name="connsiteY88" fmla="*/ 193701 h 918344"/>
              <a:gd name="connsiteX89" fmla="*/ 8551625 w 9517857"/>
              <a:gd name="connsiteY89" fmla="*/ 161505 h 918344"/>
              <a:gd name="connsiteX90" fmla="*/ 8715976 w 9517857"/>
              <a:gd name="connsiteY90" fmla="*/ 178362 h 918344"/>
              <a:gd name="connsiteX91" fmla="*/ 8778827 w 9517857"/>
              <a:gd name="connsiteY91" fmla="*/ 172924 h 918344"/>
              <a:gd name="connsiteX92" fmla="*/ 8840778 w 9517857"/>
              <a:gd name="connsiteY92" fmla="*/ 143137 h 918344"/>
              <a:gd name="connsiteX93" fmla="*/ 9010380 w 9517857"/>
              <a:gd name="connsiteY93" fmla="*/ 91879 h 918344"/>
              <a:gd name="connsiteX94" fmla="*/ 9110856 w 9517857"/>
              <a:gd name="connsiteY94" fmla="*/ 70985 h 918344"/>
              <a:gd name="connsiteX95" fmla="*/ 9268817 w 9517857"/>
              <a:gd name="connsiteY95" fmla="*/ 53070 h 918344"/>
              <a:gd name="connsiteX96" fmla="*/ 9316667 w 9517857"/>
              <a:gd name="connsiteY96" fmla="*/ 45035 h 918344"/>
              <a:gd name="connsiteX97" fmla="*/ 9428209 w 9517857"/>
              <a:gd name="connsiteY97"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13545 w 9517857"/>
              <a:gd name="connsiteY49" fmla="*/ 34422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856152 w 9517857"/>
              <a:gd name="connsiteY71" fmla="*/ 156354 h 918344"/>
              <a:gd name="connsiteX72" fmla="*/ 6014778 w 9517857"/>
              <a:gd name="connsiteY72" fmla="*/ 168326 h 918344"/>
              <a:gd name="connsiteX73" fmla="*/ 6194152 w 9517857"/>
              <a:gd name="connsiteY73" fmla="*/ 151760 h 918344"/>
              <a:gd name="connsiteX74" fmla="*/ 6281379 w 9517857"/>
              <a:gd name="connsiteY74" fmla="*/ 181614 h 918344"/>
              <a:gd name="connsiteX75" fmla="*/ 6374947 w 9517857"/>
              <a:gd name="connsiteY75" fmla="*/ 179787 h 918344"/>
              <a:gd name="connsiteX76" fmla="*/ 6448518 w 9517857"/>
              <a:gd name="connsiteY76" fmla="*/ 164366 h 918344"/>
              <a:gd name="connsiteX77" fmla="*/ 6544700 w 9517857"/>
              <a:gd name="connsiteY77" fmla="*/ 167149 h 918344"/>
              <a:gd name="connsiteX78" fmla="*/ 6648353 w 9517857"/>
              <a:gd name="connsiteY78" fmla="*/ 172238 h 918344"/>
              <a:gd name="connsiteX79" fmla="*/ 6736227 w 9517857"/>
              <a:gd name="connsiteY79" fmla="*/ 173204 h 918344"/>
              <a:gd name="connsiteX80" fmla="*/ 6977218 w 9517857"/>
              <a:gd name="connsiteY80" fmla="*/ 184277 h 918344"/>
              <a:gd name="connsiteX81" fmla="*/ 7065221 w 9517857"/>
              <a:gd name="connsiteY81" fmla="*/ 227519 h 918344"/>
              <a:gd name="connsiteX82" fmla="*/ 7366801 w 9517857"/>
              <a:gd name="connsiteY82" fmla="*/ 258938 h 918344"/>
              <a:gd name="connsiteX83" fmla="*/ 7433745 w 9517857"/>
              <a:gd name="connsiteY83" fmla="*/ 246959 h 918344"/>
              <a:gd name="connsiteX84" fmla="*/ 7644411 w 9517857"/>
              <a:gd name="connsiteY84" fmla="*/ 258974 h 918344"/>
              <a:gd name="connsiteX85" fmla="*/ 7825110 w 9517857"/>
              <a:gd name="connsiteY85" fmla="*/ 229097 h 918344"/>
              <a:gd name="connsiteX86" fmla="*/ 7965804 w 9517857"/>
              <a:gd name="connsiteY86" fmla="*/ 190533 h 918344"/>
              <a:gd name="connsiteX87" fmla="*/ 8147401 w 9517857"/>
              <a:gd name="connsiteY87" fmla="*/ 205605 h 918344"/>
              <a:gd name="connsiteX88" fmla="*/ 8256033 w 9517857"/>
              <a:gd name="connsiteY88" fmla="*/ 193701 h 918344"/>
              <a:gd name="connsiteX89" fmla="*/ 8551625 w 9517857"/>
              <a:gd name="connsiteY89" fmla="*/ 161505 h 918344"/>
              <a:gd name="connsiteX90" fmla="*/ 8715976 w 9517857"/>
              <a:gd name="connsiteY90" fmla="*/ 178362 h 918344"/>
              <a:gd name="connsiteX91" fmla="*/ 8778827 w 9517857"/>
              <a:gd name="connsiteY91" fmla="*/ 172924 h 918344"/>
              <a:gd name="connsiteX92" fmla="*/ 8840778 w 9517857"/>
              <a:gd name="connsiteY92" fmla="*/ 143137 h 918344"/>
              <a:gd name="connsiteX93" fmla="*/ 9010380 w 9517857"/>
              <a:gd name="connsiteY93" fmla="*/ 91879 h 918344"/>
              <a:gd name="connsiteX94" fmla="*/ 9110856 w 9517857"/>
              <a:gd name="connsiteY94" fmla="*/ 70985 h 918344"/>
              <a:gd name="connsiteX95" fmla="*/ 9268817 w 9517857"/>
              <a:gd name="connsiteY95" fmla="*/ 53070 h 918344"/>
              <a:gd name="connsiteX96" fmla="*/ 9316667 w 9517857"/>
              <a:gd name="connsiteY96" fmla="*/ 45035 h 918344"/>
              <a:gd name="connsiteX97" fmla="*/ 9428209 w 9517857"/>
              <a:gd name="connsiteY97"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856152 w 9517857"/>
              <a:gd name="connsiteY71" fmla="*/ 156354 h 918344"/>
              <a:gd name="connsiteX72" fmla="*/ 6014778 w 9517857"/>
              <a:gd name="connsiteY72" fmla="*/ 168326 h 918344"/>
              <a:gd name="connsiteX73" fmla="*/ 6194152 w 9517857"/>
              <a:gd name="connsiteY73" fmla="*/ 151760 h 918344"/>
              <a:gd name="connsiteX74" fmla="*/ 6281379 w 9517857"/>
              <a:gd name="connsiteY74" fmla="*/ 181614 h 918344"/>
              <a:gd name="connsiteX75" fmla="*/ 6374947 w 9517857"/>
              <a:gd name="connsiteY75" fmla="*/ 179787 h 918344"/>
              <a:gd name="connsiteX76" fmla="*/ 6448518 w 9517857"/>
              <a:gd name="connsiteY76" fmla="*/ 164366 h 918344"/>
              <a:gd name="connsiteX77" fmla="*/ 6544700 w 9517857"/>
              <a:gd name="connsiteY77" fmla="*/ 167149 h 918344"/>
              <a:gd name="connsiteX78" fmla="*/ 6648353 w 9517857"/>
              <a:gd name="connsiteY78" fmla="*/ 172238 h 918344"/>
              <a:gd name="connsiteX79" fmla="*/ 6736227 w 9517857"/>
              <a:gd name="connsiteY79" fmla="*/ 173204 h 918344"/>
              <a:gd name="connsiteX80" fmla="*/ 6977218 w 9517857"/>
              <a:gd name="connsiteY80" fmla="*/ 184277 h 918344"/>
              <a:gd name="connsiteX81" fmla="*/ 7065221 w 9517857"/>
              <a:gd name="connsiteY81" fmla="*/ 227519 h 918344"/>
              <a:gd name="connsiteX82" fmla="*/ 7366801 w 9517857"/>
              <a:gd name="connsiteY82" fmla="*/ 258938 h 918344"/>
              <a:gd name="connsiteX83" fmla="*/ 7433745 w 9517857"/>
              <a:gd name="connsiteY83" fmla="*/ 246959 h 918344"/>
              <a:gd name="connsiteX84" fmla="*/ 7644411 w 9517857"/>
              <a:gd name="connsiteY84" fmla="*/ 258974 h 918344"/>
              <a:gd name="connsiteX85" fmla="*/ 7825110 w 9517857"/>
              <a:gd name="connsiteY85" fmla="*/ 229097 h 918344"/>
              <a:gd name="connsiteX86" fmla="*/ 7965804 w 9517857"/>
              <a:gd name="connsiteY86" fmla="*/ 190533 h 918344"/>
              <a:gd name="connsiteX87" fmla="*/ 8147401 w 9517857"/>
              <a:gd name="connsiteY87" fmla="*/ 205605 h 918344"/>
              <a:gd name="connsiteX88" fmla="*/ 8256033 w 9517857"/>
              <a:gd name="connsiteY88" fmla="*/ 193701 h 918344"/>
              <a:gd name="connsiteX89" fmla="*/ 8551625 w 9517857"/>
              <a:gd name="connsiteY89" fmla="*/ 161505 h 918344"/>
              <a:gd name="connsiteX90" fmla="*/ 8715976 w 9517857"/>
              <a:gd name="connsiteY90" fmla="*/ 178362 h 918344"/>
              <a:gd name="connsiteX91" fmla="*/ 8778827 w 9517857"/>
              <a:gd name="connsiteY91" fmla="*/ 172924 h 918344"/>
              <a:gd name="connsiteX92" fmla="*/ 8840778 w 9517857"/>
              <a:gd name="connsiteY92" fmla="*/ 143137 h 918344"/>
              <a:gd name="connsiteX93" fmla="*/ 9010380 w 9517857"/>
              <a:gd name="connsiteY93" fmla="*/ 91879 h 918344"/>
              <a:gd name="connsiteX94" fmla="*/ 9110856 w 9517857"/>
              <a:gd name="connsiteY94" fmla="*/ 70985 h 918344"/>
              <a:gd name="connsiteX95" fmla="*/ 9268817 w 9517857"/>
              <a:gd name="connsiteY95" fmla="*/ 53070 h 918344"/>
              <a:gd name="connsiteX96" fmla="*/ 9316667 w 9517857"/>
              <a:gd name="connsiteY96" fmla="*/ 45035 h 918344"/>
              <a:gd name="connsiteX97" fmla="*/ 9428209 w 9517857"/>
              <a:gd name="connsiteY97"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856152 w 9517857"/>
              <a:gd name="connsiteY71" fmla="*/ 156354 h 918344"/>
              <a:gd name="connsiteX72" fmla="*/ 6014778 w 9517857"/>
              <a:gd name="connsiteY72" fmla="*/ 168326 h 918344"/>
              <a:gd name="connsiteX73" fmla="*/ 6194152 w 9517857"/>
              <a:gd name="connsiteY73" fmla="*/ 151760 h 918344"/>
              <a:gd name="connsiteX74" fmla="*/ 6281379 w 9517857"/>
              <a:gd name="connsiteY74" fmla="*/ 181614 h 918344"/>
              <a:gd name="connsiteX75" fmla="*/ 6374947 w 9517857"/>
              <a:gd name="connsiteY75" fmla="*/ 179787 h 918344"/>
              <a:gd name="connsiteX76" fmla="*/ 6448518 w 9517857"/>
              <a:gd name="connsiteY76" fmla="*/ 164366 h 918344"/>
              <a:gd name="connsiteX77" fmla="*/ 6544700 w 9517857"/>
              <a:gd name="connsiteY77" fmla="*/ 167149 h 918344"/>
              <a:gd name="connsiteX78" fmla="*/ 6648353 w 9517857"/>
              <a:gd name="connsiteY78" fmla="*/ 172238 h 918344"/>
              <a:gd name="connsiteX79" fmla="*/ 6736227 w 9517857"/>
              <a:gd name="connsiteY79" fmla="*/ 173204 h 918344"/>
              <a:gd name="connsiteX80" fmla="*/ 6977218 w 9517857"/>
              <a:gd name="connsiteY80" fmla="*/ 184277 h 918344"/>
              <a:gd name="connsiteX81" fmla="*/ 7065221 w 9517857"/>
              <a:gd name="connsiteY81" fmla="*/ 227519 h 918344"/>
              <a:gd name="connsiteX82" fmla="*/ 7366801 w 9517857"/>
              <a:gd name="connsiteY82" fmla="*/ 258938 h 918344"/>
              <a:gd name="connsiteX83" fmla="*/ 7433745 w 9517857"/>
              <a:gd name="connsiteY83" fmla="*/ 246959 h 918344"/>
              <a:gd name="connsiteX84" fmla="*/ 7644411 w 9517857"/>
              <a:gd name="connsiteY84" fmla="*/ 258974 h 918344"/>
              <a:gd name="connsiteX85" fmla="*/ 7825110 w 9517857"/>
              <a:gd name="connsiteY85" fmla="*/ 229097 h 918344"/>
              <a:gd name="connsiteX86" fmla="*/ 8147401 w 9517857"/>
              <a:gd name="connsiteY86" fmla="*/ 205605 h 918344"/>
              <a:gd name="connsiteX87" fmla="*/ 8256033 w 9517857"/>
              <a:gd name="connsiteY87" fmla="*/ 193701 h 918344"/>
              <a:gd name="connsiteX88" fmla="*/ 8551625 w 9517857"/>
              <a:gd name="connsiteY88" fmla="*/ 161505 h 918344"/>
              <a:gd name="connsiteX89" fmla="*/ 8715976 w 9517857"/>
              <a:gd name="connsiteY89" fmla="*/ 178362 h 918344"/>
              <a:gd name="connsiteX90" fmla="*/ 8778827 w 9517857"/>
              <a:gd name="connsiteY90" fmla="*/ 172924 h 918344"/>
              <a:gd name="connsiteX91" fmla="*/ 8840778 w 9517857"/>
              <a:gd name="connsiteY91" fmla="*/ 143137 h 918344"/>
              <a:gd name="connsiteX92" fmla="*/ 9010380 w 9517857"/>
              <a:gd name="connsiteY92" fmla="*/ 91879 h 918344"/>
              <a:gd name="connsiteX93" fmla="*/ 9110856 w 9517857"/>
              <a:gd name="connsiteY93" fmla="*/ 70985 h 918344"/>
              <a:gd name="connsiteX94" fmla="*/ 9268817 w 9517857"/>
              <a:gd name="connsiteY94" fmla="*/ 53070 h 918344"/>
              <a:gd name="connsiteX95" fmla="*/ 9316667 w 9517857"/>
              <a:gd name="connsiteY95" fmla="*/ 45035 h 918344"/>
              <a:gd name="connsiteX96" fmla="*/ 9428209 w 9517857"/>
              <a:gd name="connsiteY96"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856152 w 9517857"/>
              <a:gd name="connsiteY71" fmla="*/ 156354 h 918344"/>
              <a:gd name="connsiteX72" fmla="*/ 6014778 w 9517857"/>
              <a:gd name="connsiteY72" fmla="*/ 168326 h 918344"/>
              <a:gd name="connsiteX73" fmla="*/ 6194152 w 9517857"/>
              <a:gd name="connsiteY73" fmla="*/ 151760 h 918344"/>
              <a:gd name="connsiteX74" fmla="*/ 6281379 w 9517857"/>
              <a:gd name="connsiteY74" fmla="*/ 181614 h 918344"/>
              <a:gd name="connsiteX75" fmla="*/ 6374947 w 9517857"/>
              <a:gd name="connsiteY75" fmla="*/ 179787 h 918344"/>
              <a:gd name="connsiteX76" fmla="*/ 6448518 w 9517857"/>
              <a:gd name="connsiteY76" fmla="*/ 164366 h 918344"/>
              <a:gd name="connsiteX77" fmla="*/ 6544700 w 9517857"/>
              <a:gd name="connsiteY77" fmla="*/ 167149 h 918344"/>
              <a:gd name="connsiteX78" fmla="*/ 6648353 w 9517857"/>
              <a:gd name="connsiteY78" fmla="*/ 172238 h 918344"/>
              <a:gd name="connsiteX79" fmla="*/ 6736227 w 9517857"/>
              <a:gd name="connsiteY79" fmla="*/ 173204 h 918344"/>
              <a:gd name="connsiteX80" fmla="*/ 6977218 w 9517857"/>
              <a:gd name="connsiteY80" fmla="*/ 184277 h 918344"/>
              <a:gd name="connsiteX81" fmla="*/ 7065221 w 9517857"/>
              <a:gd name="connsiteY81" fmla="*/ 227519 h 918344"/>
              <a:gd name="connsiteX82" fmla="*/ 7366801 w 9517857"/>
              <a:gd name="connsiteY82" fmla="*/ 258938 h 918344"/>
              <a:gd name="connsiteX83" fmla="*/ 7433745 w 9517857"/>
              <a:gd name="connsiteY83" fmla="*/ 246959 h 918344"/>
              <a:gd name="connsiteX84" fmla="*/ 7644411 w 9517857"/>
              <a:gd name="connsiteY84" fmla="*/ 258974 h 918344"/>
              <a:gd name="connsiteX85" fmla="*/ 7825110 w 9517857"/>
              <a:gd name="connsiteY85" fmla="*/ 229097 h 918344"/>
              <a:gd name="connsiteX86" fmla="*/ 8106016 w 9517857"/>
              <a:gd name="connsiteY86" fmla="*/ 231005 h 918344"/>
              <a:gd name="connsiteX87" fmla="*/ 8256033 w 9517857"/>
              <a:gd name="connsiteY87" fmla="*/ 193701 h 918344"/>
              <a:gd name="connsiteX88" fmla="*/ 8551625 w 9517857"/>
              <a:gd name="connsiteY88" fmla="*/ 161505 h 918344"/>
              <a:gd name="connsiteX89" fmla="*/ 8715976 w 9517857"/>
              <a:gd name="connsiteY89" fmla="*/ 178362 h 918344"/>
              <a:gd name="connsiteX90" fmla="*/ 8778827 w 9517857"/>
              <a:gd name="connsiteY90" fmla="*/ 172924 h 918344"/>
              <a:gd name="connsiteX91" fmla="*/ 8840778 w 9517857"/>
              <a:gd name="connsiteY91" fmla="*/ 143137 h 918344"/>
              <a:gd name="connsiteX92" fmla="*/ 9010380 w 9517857"/>
              <a:gd name="connsiteY92" fmla="*/ 91879 h 918344"/>
              <a:gd name="connsiteX93" fmla="*/ 9110856 w 9517857"/>
              <a:gd name="connsiteY93" fmla="*/ 70985 h 918344"/>
              <a:gd name="connsiteX94" fmla="*/ 9268817 w 9517857"/>
              <a:gd name="connsiteY94" fmla="*/ 53070 h 918344"/>
              <a:gd name="connsiteX95" fmla="*/ 9316667 w 9517857"/>
              <a:gd name="connsiteY95" fmla="*/ 45035 h 918344"/>
              <a:gd name="connsiteX96" fmla="*/ 9428209 w 9517857"/>
              <a:gd name="connsiteY96"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6014778 w 9517857"/>
              <a:gd name="connsiteY71" fmla="*/ 16832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778827 w 9517857"/>
              <a:gd name="connsiteY89" fmla="*/ 172924 h 918344"/>
              <a:gd name="connsiteX90" fmla="*/ 8840778 w 9517857"/>
              <a:gd name="connsiteY90" fmla="*/ 143137 h 918344"/>
              <a:gd name="connsiteX91" fmla="*/ 9010380 w 9517857"/>
              <a:gd name="connsiteY91" fmla="*/ 91879 h 918344"/>
              <a:gd name="connsiteX92" fmla="*/ 9110856 w 9517857"/>
              <a:gd name="connsiteY92" fmla="*/ 70985 h 918344"/>
              <a:gd name="connsiteX93" fmla="*/ 9268817 w 9517857"/>
              <a:gd name="connsiteY93" fmla="*/ 53070 h 918344"/>
              <a:gd name="connsiteX94" fmla="*/ 9316667 w 9517857"/>
              <a:gd name="connsiteY94" fmla="*/ 45035 h 918344"/>
              <a:gd name="connsiteX95" fmla="*/ 9428209 w 9517857"/>
              <a:gd name="connsiteY95"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778827 w 9517857"/>
              <a:gd name="connsiteY89" fmla="*/ 172924 h 918344"/>
              <a:gd name="connsiteX90" fmla="*/ 8840778 w 9517857"/>
              <a:gd name="connsiteY90" fmla="*/ 143137 h 918344"/>
              <a:gd name="connsiteX91" fmla="*/ 9010380 w 9517857"/>
              <a:gd name="connsiteY91" fmla="*/ 91879 h 918344"/>
              <a:gd name="connsiteX92" fmla="*/ 9110856 w 9517857"/>
              <a:gd name="connsiteY92" fmla="*/ 70985 h 918344"/>
              <a:gd name="connsiteX93" fmla="*/ 9268817 w 9517857"/>
              <a:gd name="connsiteY93" fmla="*/ 53070 h 918344"/>
              <a:gd name="connsiteX94" fmla="*/ 9316667 w 9517857"/>
              <a:gd name="connsiteY94" fmla="*/ 45035 h 918344"/>
              <a:gd name="connsiteX95" fmla="*/ 9428209 w 9517857"/>
              <a:gd name="connsiteY95"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778827 w 9517857"/>
              <a:gd name="connsiteY89" fmla="*/ 172924 h 918344"/>
              <a:gd name="connsiteX90" fmla="*/ 8840778 w 9517857"/>
              <a:gd name="connsiteY90" fmla="*/ 143137 h 918344"/>
              <a:gd name="connsiteX91" fmla="*/ 9010380 w 9517857"/>
              <a:gd name="connsiteY91" fmla="*/ 91879 h 918344"/>
              <a:gd name="connsiteX92" fmla="*/ 9110856 w 9517857"/>
              <a:gd name="connsiteY92" fmla="*/ 70985 h 918344"/>
              <a:gd name="connsiteX93" fmla="*/ 9268817 w 9517857"/>
              <a:gd name="connsiteY93" fmla="*/ 53070 h 918344"/>
              <a:gd name="connsiteX94" fmla="*/ 9316667 w 9517857"/>
              <a:gd name="connsiteY94" fmla="*/ 45035 h 918344"/>
              <a:gd name="connsiteX95" fmla="*/ 9428209 w 9517857"/>
              <a:gd name="connsiteY95"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778827 w 9517857"/>
              <a:gd name="connsiteY89" fmla="*/ 172924 h 918344"/>
              <a:gd name="connsiteX90" fmla="*/ 8840778 w 9517857"/>
              <a:gd name="connsiteY90" fmla="*/ 143137 h 918344"/>
              <a:gd name="connsiteX91" fmla="*/ 9010380 w 9517857"/>
              <a:gd name="connsiteY91" fmla="*/ 91879 h 918344"/>
              <a:gd name="connsiteX92" fmla="*/ 9110856 w 9517857"/>
              <a:gd name="connsiteY92" fmla="*/ 70985 h 918344"/>
              <a:gd name="connsiteX93" fmla="*/ 9268817 w 9517857"/>
              <a:gd name="connsiteY93" fmla="*/ 53070 h 918344"/>
              <a:gd name="connsiteX94" fmla="*/ 9316667 w 9517857"/>
              <a:gd name="connsiteY94" fmla="*/ 45035 h 918344"/>
              <a:gd name="connsiteX95" fmla="*/ 9428209 w 9517857"/>
              <a:gd name="connsiteY95"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778827 w 9517857"/>
              <a:gd name="connsiteY89" fmla="*/ 172924 h 918344"/>
              <a:gd name="connsiteX90" fmla="*/ 8840778 w 9517857"/>
              <a:gd name="connsiteY90" fmla="*/ 143137 h 918344"/>
              <a:gd name="connsiteX91" fmla="*/ 9010380 w 9517857"/>
              <a:gd name="connsiteY91" fmla="*/ 91879 h 918344"/>
              <a:gd name="connsiteX92" fmla="*/ 9110856 w 9517857"/>
              <a:gd name="connsiteY92" fmla="*/ 70985 h 918344"/>
              <a:gd name="connsiteX93" fmla="*/ 9268817 w 9517857"/>
              <a:gd name="connsiteY93" fmla="*/ 53070 h 918344"/>
              <a:gd name="connsiteX94" fmla="*/ 9316667 w 9517857"/>
              <a:gd name="connsiteY94" fmla="*/ 45035 h 918344"/>
              <a:gd name="connsiteX95" fmla="*/ 9428209 w 9517857"/>
              <a:gd name="connsiteY95"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778827 w 9517857"/>
              <a:gd name="connsiteY89" fmla="*/ 172924 h 918344"/>
              <a:gd name="connsiteX90" fmla="*/ 8840778 w 9517857"/>
              <a:gd name="connsiteY90" fmla="*/ 143137 h 918344"/>
              <a:gd name="connsiteX91" fmla="*/ 9010380 w 9517857"/>
              <a:gd name="connsiteY91" fmla="*/ 91879 h 918344"/>
              <a:gd name="connsiteX92" fmla="*/ 9110856 w 9517857"/>
              <a:gd name="connsiteY92" fmla="*/ 70985 h 918344"/>
              <a:gd name="connsiteX93" fmla="*/ 9268817 w 9517857"/>
              <a:gd name="connsiteY93" fmla="*/ 53070 h 918344"/>
              <a:gd name="connsiteX94" fmla="*/ 9316667 w 9517857"/>
              <a:gd name="connsiteY94" fmla="*/ 45035 h 918344"/>
              <a:gd name="connsiteX95" fmla="*/ 9428209 w 9517857"/>
              <a:gd name="connsiteY95"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840778 w 9517857"/>
              <a:gd name="connsiteY89" fmla="*/ 143137 h 918344"/>
              <a:gd name="connsiteX90" fmla="*/ 9010380 w 9517857"/>
              <a:gd name="connsiteY90" fmla="*/ 91879 h 918344"/>
              <a:gd name="connsiteX91" fmla="*/ 9110856 w 9517857"/>
              <a:gd name="connsiteY91" fmla="*/ 70985 h 918344"/>
              <a:gd name="connsiteX92" fmla="*/ 9268817 w 9517857"/>
              <a:gd name="connsiteY92" fmla="*/ 53070 h 918344"/>
              <a:gd name="connsiteX93" fmla="*/ 9316667 w 9517857"/>
              <a:gd name="connsiteY93" fmla="*/ 45035 h 918344"/>
              <a:gd name="connsiteX94" fmla="*/ 9428209 w 9517857"/>
              <a:gd name="connsiteY94"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840778 w 9517857"/>
              <a:gd name="connsiteY88" fmla="*/ 143137 h 918344"/>
              <a:gd name="connsiteX89" fmla="*/ 9010380 w 9517857"/>
              <a:gd name="connsiteY89" fmla="*/ 91879 h 918344"/>
              <a:gd name="connsiteX90" fmla="*/ 9110856 w 9517857"/>
              <a:gd name="connsiteY90" fmla="*/ 70985 h 918344"/>
              <a:gd name="connsiteX91" fmla="*/ 9268817 w 9517857"/>
              <a:gd name="connsiteY91" fmla="*/ 53070 h 918344"/>
              <a:gd name="connsiteX92" fmla="*/ 9316667 w 9517857"/>
              <a:gd name="connsiteY92" fmla="*/ 45035 h 918344"/>
              <a:gd name="connsiteX93" fmla="*/ 9428209 w 9517857"/>
              <a:gd name="connsiteY93"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91116 w 9517857"/>
              <a:gd name="connsiteY88" fmla="*/ 143137 h 918344"/>
              <a:gd name="connsiteX89" fmla="*/ 9010380 w 9517857"/>
              <a:gd name="connsiteY89" fmla="*/ 91879 h 918344"/>
              <a:gd name="connsiteX90" fmla="*/ 9110856 w 9517857"/>
              <a:gd name="connsiteY90" fmla="*/ 70985 h 918344"/>
              <a:gd name="connsiteX91" fmla="*/ 9268817 w 9517857"/>
              <a:gd name="connsiteY91" fmla="*/ 53070 h 918344"/>
              <a:gd name="connsiteX92" fmla="*/ 9316667 w 9517857"/>
              <a:gd name="connsiteY92" fmla="*/ 45035 h 918344"/>
              <a:gd name="connsiteX93" fmla="*/ 9428209 w 9517857"/>
              <a:gd name="connsiteY93"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91116 w 9517857"/>
              <a:gd name="connsiteY88" fmla="*/ 143137 h 918344"/>
              <a:gd name="connsiteX89" fmla="*/ 9010380 w 9517857"/>
              <a:gd name="connsiteY89" fmla="*/ 91879 h 918344"/>
              <a:gd name="connsiteX90" fmla="*/ 9110856 w 9517857"/>
              <a:gd name="connsiteY90" fmla="*/ 70985 h 918344"/>
              <a:gd name="connsiteX91" fmla="*/ 9268817 w 9517857"/>
              <a:gd name="connsiteY91" fmla="*/ 53070 h 918344"/>
              <a:gd name="connsiteX92" fmla="*/ 9316667 w 9517857"/>
              <a:gd name="connsiteY92" fmla="*/ 45035 h 918344"/>
              <a:gd name="connsiteX93" fmla="*/ 9428209 w 9517857"/>
              <a:gd name="connsiteY93"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91116 w 9517857"/>
              <a:gd name="connsiteY88" fmla="*/ 143137 h 918344"/>
              <a:gd name="connsiteX89" fmla="*/ 9002103 w 9517857"/>
              <a:gd name="connsiteY89" fmla="*/ 85529 h 918344"/>
              <a:gd name="connsiteX90" fmla="*/ 9110856 w 9517857"/>
              <a:gd name="connsiteY90" fmla="*/ 70985 h 918344"/>
              <a:gd name="connsiteX91" fmla="*/ 9268817 w 9517857"/>
              <a:gd name="connsiteY91" fmla="*/ 53070 h 918344"/>
              <a:gd name="connsiteX92" fmla="*/ 9316667 w 9517857"/>
              <a:gd name="connsiteY92" fmla="*/ 45035 h 918344"/>
              <a:gd name="connsiteX93" fmla="*/ 9428209 w 9517857"/>
              <a:gd name="connsiteY93"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683515 w 9517857"/>
              <a:gd name="connsiteY88" fmla="*/ 143137 h 918344"/>
              <a:gd name="connsiteX89" fmla="*/ 9002103 w 9517857"/>
              <a:gd name="connsiteY89" fmla="*/ 85529 h 918344"/>
              <a:gd name="connsiteX90" fmla="*/ 9110856 w 9517857"/>
              <a:gd name="connsiteY90" fmla="*/ 70985 h 918344"/>
              <a:gd name="connsiteX91" fmla="*/ 9268817 w 9517857"/>
              <a:gd name="connsiteY91" fmla="*/ 53070 h 918344"/>
              <a:gd name="connsiteX92" fmla="*/ 9316667 w 9517857"/>
              <a:gd name="connsiteY92" fmla="*/ 45035 h 918344"/>
              <a:gd name="connsiteX93" fmla="*/ 9428209 w 9517857"/>
              <a:gd name="connsiteY93"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63955 w 9517857"/>
              <a:gd name="connsiteY85" fmla="*/ 205605 h 918344"/>
              <a:gd name="connsiteX86" fmla="*/ 8256033 w 9517857"/>
              <a:gd name="connsiteY86" fmla="*/ 193701 h 918344"/>
              <a:gd name="connsiteX87" fmla="*/ 8551625 w 9517857"/>
              <a:gd name="connsiteY87" fmla="*/ 161505 h 918344"/>
              <a:gd name="connsiteX88" fmla="*/ 8683515 w 9517857"/>
              <a:gd name="connsiteY88" fmla="*/ 143137 h 918344"/>
              <a:gd name="connsiteX89" fmla="*/ 9002103 w 9517857"/>
              <a:gd name="connsiteY89" fmla="*/ 85529 h 918344"/>
              <a:gd name="connsiteX90" fmla="*/ 9110856 w 9517857"/>
              <a:gd name="connsiteY90" fmla="*/ 70985 h 918344"/>
              <a:gd name="connsiteX91" fmla="*/ 9268817 w 9517857"/>
              <a:gd name="connsiteY91" fmla="*/ 53070 h 918344"/>
              <a:gd name="connsiteX92" fmla="*/ 9316667 w 9517857"/>
              <a:gd name="connsiteY92" fmla="*/ 45035 h 918344"/>
              <a:gd name="connsiteX93" fmla="*/ 9428209 w 9517857"/>
              <a:gd name="connsiteY93" fmla="*/ 29911 h 91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9517857" h="918344">
                <a:moveTo>
                  <a:pt x="4686423" y="247907"/>
                </a:moveTo>
                <a:lnTo>
                  <a:pt x="4689051" y="250956"/>
                </a:lnTo>
                <a:lnTo>
                  <a:pt x="4687244" y="251286"/>
                </a:lnTo>
                <a:lnTo>
                  <a:pt x="4686423" y="247907"/>
                </a:lnTo>
                <a:close/>
                <a:moveTo>
                  <a:pt x="4685225" y="246518"/>
                </a:moveTo>
                <a:cubicBezTo>
                  <a:pt x="4688837" y="243186"/>
                  <a:pt x="4687468" y="244586"/>
                  <a:pt x="4686133" y="246715"/>
                </a:cubicBezTo>
                <a:cubicBezTo>
                  <a:pt x="4686230" y="247112"/>
                  <a:pt x="4686326" y="247510"/>
                  <a:pt x="4686423" y="247907"/>
                </a:cubicBezTo>
                <a:lnTo>
                  <a:pt x="4685225" y="246518"/>
                </a:lnTo>
                <a:close/>
                <a:moveTo>
                  <a:pt x="9428209" y="29911"/>
                </a:moveTo>
                <a:lnTo>
                  <a:pt x="9517857" y="0"/>
                </a:lnTo>
                <a:lnTo>
                  <a:pt x="9517857" y="918344"/>
                </a:lnTo>
                <a:lnTo>
                  <a:pt x="14604" y="918344"/>
                </a:lnTo>
                <a:lnTo>
                  <a:pt x="12841" y="917751"/>
                </a:lnTo>
                <a:cubicBezTo>
                  <a:pt x="4532" y="914852"/>
                  <a:pt x="-773" y="912795"/>
                  <a:pt x="93" y="912459"/>
                </a:cubicBezTo>
                <a:cubicBezTo>
                  <a:pt x="172" y="912286"/>
                  <a:pt x="58594" y="890483"/>
                  <a:pt x="58674" y="890310"/>
                </a:cubicBezTo>
                <a:cubicBezTo>
                  <a:pt x="127436" y="929602"/>
                  <a:pt x="206243" y="828214"/>
                  <a:pt x="275005" y="807217"/>
                </a:cubicBezTo>
                <a:cubicBezTo>
                  <a:pt x="303983" y="806075"/>
                  <a:pt x="504960" y="777363"/>
                  <a:pt x="587824" y="798183"/>
                </a:cubicBezTo>
                <a:cubicBezTo>
                  <a:pt x="598733" y="769336"/>
                  <a:pt x="682904" y="785912"/>
                  <a:pt x="651826" y="738326"/>
                </a:cubicBezTo>
                <a:cubicBezTo>
                  <a:pt x="688440" y="737850"/>
                  <a:pt x="753255" y="750384"/>
                  <a:pt x="727985" y="719814"/>
                </a:cubicBezTo>
                <a:cubicBezTo>
                  <a:pt x="739648" y="718737"/>
                  <a:pt x="775717" y="715075"/>
                  <a:pt x="778982" y="710130"/>
                </a:cubicBezTo>
                <a:cubicBezTo>
                  <a:pt x="779189" y="709395"/>
                  <a:pt x="849736" y="718709"/>
                  <a:pt x="849944" y="717975"/>
                </a:cubicBezTo>
                <a:lnTo>
                  <a:pt x="921659" y="712683"/>
                </a:lnTo>
                <a:lnTo>
                  <a:pt x="930946" y="734034"/>
                </a:lnTo>
                <a:lnTo>
                  <a:pt x="986250" y="713518"/>
                </a:lnTo>
                <a:lnTo>
                  <a:pt x="1013752" y="713349"/>
                </a:lnTo>
                <a:lnTo>
                  <a:pt x="1023734" y="718559"/>
                </a:lnTo>
                <a:cubicBezTo>
                  <a:pt x="1033291" y="721264"/>
                  <a:pt x="1045398" y="721382"/>
                  <a:pt x="1063207" y="715639"/>
                </a:cubicBezTo>
                <a:lnTo>
                  <a:pt x="1081980" y="738443"/>
                </a:lnTo>
                <a:lnTo>
                  <a:pt x="1218120" y="713268"/>
                </a:lnTo>
                <a:cubicBezTo>
                  <a:pt x="1230137" y="716150"/>
                  <a:pt x="1387179" y="685167"/>
                  <a:pt x="1397459" y="691178"/>
                </a:cubicBezTo>
                <a:cubicBezTo>
                  <a:pt x="1490025" y="704972"/>
                  <a:pt x="1465878" y="715592"/>
                  <a:pt x="1580688" y="693685"/>
                </a:cubicBezTo>
                <a:cubicBezTo>
                  <a:pt x="1607067" y="704367"/>
                  <a:pt x="1719477" y="658227"/>
                  <a:pt x="1772334" y="710628"/>
                </a:cubicBezTo>
                <a:cubicBezTo>
                  <a:pt x="1745536" y="644812"/>
                  <a:pt x="1976078" y="716424"/>
                  <a:pt x="2002561" y="659905"/>
                </a:cubicBezTo>
                <a:cubicBezTo>
                  <a:pt x="2045346" y="660345"/>
                  <a:pt x="2166676" y="654379"/>
                  <a:pt x="2135144" y="636489"/>
                </a:cubicBezTo>
                <a:cubicBezTo>
                  <a:pt x="2226022" y="620861"/>
                  <a:pt x="2361353" y="588467"/>
                  <a:pt x="2448505" y="578838"/>
                </a:cubicBezTo>
                <a:cubicBezTo>
                  <a:pt x="2446114" y="626857"/>
                  <a:pt x="2632278" y="528268"/>
                  <a:pt x="2658055" y="578715"/>
                </a:cubicBezTo>
                <a:cubicBezTo>
                  <a:pt x="2670795" y="573569"/>
                  <a:pt x="2682322" y="566993"/>
                  <a:pt x="2693698" y="560017"/>
                </a:cubicBezTo>
                <a:lnTo>
                  <a:pt x="2699673" y="556388"/>
                </a:lnTo>
                <a:lnTo>
                  <a:pt x="2727306" y="550686"/>
                </a:lnTo>
                <a:lnTo>
                  <a:pt x="2730451" y="538046"/>
                </a:lnTo>
                <a:lnTo>
                  <a:pt x="2768713" y="521563"/>
                </a:lnTo>
                <a:cubicBezTo>
                  <a:pt x="2783756" y="517092"/>
                  <a:pt x="2800788" y="514279"/>
                  <a:pt x="2820868" y="514148"/>
                </a:cubicBezTo>
                <a:cubicBezTo>
                  <a:pt x="2894791" y="532873"/>
                  <a:pt x="2981506" y="465495"/>
                  <a:pt x="3073635" y="491282"/>
                </a:cubicBezTo>
                <a:cubicBezTo>
                  <a:pt x="3106872" y="496612"/>
                  <a:pt x="3205785" y="487706"/>
                  <a:pt x="3222071" y="470547"/>
                </a:cubicBezTo>
                <a:cubicBezTo>
                  <a:pt x="3242193" y="465502"/>
                  <a:pt x="3267163" y="469124"/>
                  <a:pt x="3274069" y="451593"/>
                </a:cubicBezTo>
                <a:cubicBezTo>
                  <a:pt x="3286659" y="430153"/>
                  <a:pt x="3363648" y="455559"/>
                  <a:pt x="3349632" y="432571"/>
                </a:cubicBezTo>
                <a:lnTo>
                  <a:pt x="3479593" y="390425"/>
                </a:lnTo>
                <a:cubicBezTo>
                  <a:pt x="3546325" y="380108"/>
                  <a:pt x="3689266" y="375631"/>
                  <a:pt x="3750023" y="370666"/>
                </a:cubicBezTo>
                <a:cubicBezTo>
                  <a:pt x="3810780" y="365701"/>
                  <a:pt x="3796187" y="363985"/>
                  <a:pt x="3844133" y="360636"/>
                </a:cubicBezTo>
                <a:cubicBezTo>
                  <a:pt x="3892079" y="357287"/>
                  <a:pt x="4007004" y="338828"/>
                  <a:pt x="4037701" y="350573"/>
                </a:cubicBezTo>
                <a:cubicBezTo>
                  <a:pt x="4133026" y="338752"/>
                  <a:pt x="4159924" y="363178"/>
                  <a:pt x="4266740" y="361442"/>
                </a:cubicBezTo>
                <a:cubicBezTo>
                  <a:pt x="4385770" y="354362"/>
                  <a:pt x="4314535" y="340131"/>
                  <a:pt x="4430770" y="342631"/>
                </a:cubicBezTo>
                <a:cubicBezTo>
                  <a:pt x="4439969" y="322582"/>
                  <a:pt x="4478290" y="314633"/>
                  <a:pt x="4512664" y="319936"/>
                </a:cubicBezTo>
                <a:cubicBezTo>
                  <a:pt x="4570011" y="315126"/>
                  <a:pt x="4549085" y="269587"/>
                  <a:pt x="4616423" y="290902"/>
                </a:cubicBezTo>
                <a:cubicBezTo>
                  <a:pt x="4599641" y="270265"/>
                  <a:pt x="4692085" y="269204"/>
                  <a:pt x="4691675" y="253999"/>
                </a:cubicBezTo>
                <a:lnTo>
                  <a:pt x="4689051" y="250956"/>
                </a:lnTo>
                <a:lnTo>
                  <a:pt x="4719994" y="245295"/>
                </a:lnTo>
                <a:cubicBezTo>
                  <a:pt x="4732635" y="242763"/>
                  <a:pt x="4745300" y="240323"/>
                  <a:pt x="4752894" y="239863"/>
                </a:cubicBezTo>
                <a:lnTo>
                  <a:pt x="4769329" y="233573"/>
                </a:lnTo>
                <a:lnTo>
                  <a:pt x="4775634" y="234051"/>
                </a:lnTo>
                <a:lnTo>
                  <a:pt x="4790452" y="233560"/>
                </a:lnTo>
                <a:lnTo>
                  <a:pt x="4789062" y="241912"/>
                </a:lnTo>
                <a:cubicBezTo>
                  <a:pt x="4786342" y="249920"/>
                  <a:pt x="4804560" y="248619"/>
                  <a:pt x="4827826" y="246965"/>
                </a:cubicBezTo>
                <a:cubicBezTo>
                  <a:pt x="4875782" y="239557"/>
                  <a:pt x="4874112" y="283401"/>
                  <a:pt x="4892569" y="249921"/>
                </a:cubicBezTo>
                <a:lnTo>
                  <a:pt x="4896611" y="240436"/>
                </a:lnTo>
                <a:lnTo>
                  <a:pt x="4917286" y="243647"/>
                </a:lnTo>
                <a:cubicBezTo>
                  <a:pt x="4944584" y="247520"/>
                  <a:pt x="5004445" y="259177"/>
                  <a:pt x="5060397" y="263676"/>
                </a:cubicBezTo>
                <a:cubicBezTo>
                  <a:pt x="5093356" y="238577"/>
                  <a:pt x="5149615" y="249939"/>
                  <a:pt x="5244719" y="245243"/>
                </a:cubicBezTo>
                <a:cubicBezTo>
                  <a:pt x="5280563" y="216460"/>
                  <a:pt x="5287005" y="287909"/>
                  <a:pt x="5358056" y="247236"/>
                </a:cubicBezTo>
                <a:cubicBezTo>
                  <a:pt x="5361752" y="250245"/>
                  <a:pt x="5403312" y="238203"/>
                  <a:pt x="5426496" y="235130"/>
                </a:cubicBezTo>
                <a:cubicBezTo>
                  <a:pt x="5449679" y="232057"/>
                  <a:pt x="5473549" y="245599"/>
                  <a:pt x="5497161" y="228796"/>
                </a:cubicBezTo>
                <a:cubicBezTo>
                  <a:pt x="5639351" y="214989"/>
                  <a:pt x="5707050" y="169433"/>
                  <a:pt x="5923732" y="187376"/>
                </a:cubicBezTo>
                <a:cubicBezTo>
                  <a:pt x="5980821" y="181528"/>
                  <a:pt x="6140195" y="184371"/>
                  <a:pt x="6194152" y="151760"/>
                </a:cubicBezTo>
                <a:cubicBezTo>
                  <a:pt x="6187280" y="177771"/>
                  <a:pt x="6304222" y="153398"/>
                  <a:pt x="6281379" y="181614"/>
                </a:cubicBezTo>
                <a:cubicBezTo>
                  <a:pt x="6321899" y="201807"/>
                  <a:pt x="6335111" y="162578"/>
                  <a:pt x="6374947" y="179787"/>
                </a:cubicBezTo>
                <a:cubicBezTo>
                  <a:pt x="6417404" y="181324"/>
                  <a:pt x="6402484" y="169682"/>
                  <a:pt x="6448518" y="164366"/>
                </a:cubicBezTo>
                <a:cubicBezTo>
                  <a:pt x="6504958" y="162476"/>
                  <a:pt x="6493438" y="111191"/>
                  <a:pt x="6544700" y="167149"/>
                </a:cubicBezTo>
                <a:cubicBezTo>
                  <a:pt x="6601507" y="148685"/>
                  <a:pt x="6566269" y="164374"/>
                  <a:pt x="6648353" y="172238"/>
                </a:cubicBezTo>
                <a:cubicBezTo>
                  <a:pt x="6680008" y="155211"/>
                  <a:pt x="6707960" y="160661"/>
                  <a:pt x="6736227" y="173204"/>
                </a:cubicBezTo>
                <a:cubicBezTo>
                  <a:pt x="6813963" y="164272"/>
                  <a:pt x="6888143" y="181284"/>
                  <a:pt x="6977218" y="184277"/>
                </a:cubicBezTo>
                <a:cubicBezTo>
                  <a:pt x="7040424" y="188306"/>
                  <a:pt x="7000291" y="215076"/>
                  <a:pt x="7065221" y="227519"/>
                </a:cubicBezTo>
                <a:cubicBezTo>
                  <a:pt x="7130151" y="239962"/>
                  <a:pt x="7277790" y="252523"/>
                  <a:pt x="7366801" y="258938"/>
                </a:cubicBezTo>
                <a:cubicBezTo>
                  <a:pt x="7377311" y="252420"/>
                  <a:pt x="7435314" y="238566"/>
                  <a:pt x="7433745" y="246959"/>
                </a:cubicBezTo>
                <a:cubicBezTo>
                  <a:pt x="7446076" y="243878"/>
                  <a:pt x="7639946" y="245807"/>
                  <a:pt x="7644411" y="258974"/>
                </a:cubicBezTo>
                <a:cubicBezTo>
                  <a:pt x="7708015" y="258000"/>
                  <a:pt x="7770249" y="247712"/>
                  <a:pt x="7825110" y="229097"/>
                </a:cubicBezTo>
                <a:cubicBezTo>
                  <a:pt x="7908941" y="220202"/>
                  <a:pt x="8092134" y="211504"/>
                  <a:pt x="8163955" y="205605"/>
                </a:cubicBezTo>
                <a:cubicBezTo>
                  <a:pt x="8183007" y="196598"/>
                  <a:pt x="8225048" y="207087"/>
                  <a:pt x="8256033" y="193701"/>
                </a:cubicBezTo>
                <a:cubicBezTo>
                  <a:pt x="8334440" y="185293"/>
                  <a:pt x="8474968" y="164062"/>
                  <a:pt x="8551625" y="161505"/>
                </a:cubicBezTo>
                <a:cubicBezTo>
                  <a:pt x="8649083" y="153078"/>
                  <a:pt x="8607056" y="154741"/>
                  <a:pt x="8683515" y="143137"/>
                </a:cubicBezTo>
                <a:cubicBezTo>
                  <a:pt x="8746256" y="121084"/>
                  <a:pt x="8897706" y="99547"/>
                  <a:pt x="9002103" y="85529"/>
                </a:cubicBezTo>
                <a:cubicBezTo>
                  <a:pt x="9018826" y="50490"/>
                  <a:pt x="9112524" y="108345"/>
                  <a:pt x="9110856" y="70985"/>
                </a:cubicBezTo>
                <a:cubicBezTo>
                  <a:pt x="9148189" y="94238"/>
                  <a:pt x="9209809" y="53273"/>
                  <a:pt x="9268817" y="53070"/>
                </a:cubicBezTo>
                <a:cubicBezTo>
                  <a:pt x="9279135" y="35985"/>
                  <a:pt x="9292736" y="36508"/>
                  <a:pt x="9316667" y="45035"/>
                </a:cubicBezTo>
                <a:cubicBezTo>
                  <a:pt x="9352186" y="45850"/>
                  <a:pt x="9390008" y="39787"/>
                  <a:pt x="9428209" y="29911"/>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A9BABA8-2387-7A4A-1C9E-DF77D728A0C6}"/>
              </a:ext>
            </a:extLst>
          </p:cNvPr>
          <p:cNvPicPr>
            <a:picLocks noChangeAspect="1"/>
          </p:cNvPicPr>
          <p:nvPr/>
        </p:nvPicPr>
        <p:blipFill>
          <a:blip r:embed="rId2"/>
          <a:stretch>
            <a:fillRect/>
          </a:stretch>
        </p:blipFill>
        <p:spPr>
          <a:xfrm>
            <a:off x="10454489" y="0"/>
            <a:ext cx="1737511" cy="707197"/>
          </a:xfrm>
          <a:prstGeom prst="rect">
            <a:avLst/>
          </a:prstGeom>
        </p:spPr>
      </p:pic>
      <p:pic>
        <p:nvPicPr>
          <p:cNvPr id="5" name="Picture 4" descr="Icon&#10;&#10;Description automatically generated">
            <a:extLst>
              <a:ext uri="{FF2B5EF4-FFF2-40B4-BE49-F238E27FC236}">
                <a16:creationId xmlns:a16="http://schemas.microsoft.com/office/drawing/2014/main" id="{B6134C03-1713-96AC-7F57-73E59A968783}"/>
              </a:ext>
            </a:extLst>
          </p:cNvPr>
          <p:cNvPicPr>
            <a:picLocks noChangeAspect="1"/>
          </p:cNvPicPr>
          <p:nvPr/>
        </p:nvPicPr>
        <p:blipFill>
          <a:blip r:embed="rId3"/>
          <a:stretch>
            <a:fillRect/>
          </a:stretch>
        </p:blipFill>
        <p:spPr>
          <a:xfrm>
            <a:off x="0" y="6032945"/>
            <a:ext cx="835152" cy="764243"/>
          </a:xfrm>
          <a:prstGeom prst="rect">
            <a:avLst/>
          </a:prstGeom>
        </p:spPr>
      </p:pic>
      <p:graphicFrame>
        <p:nvGraphicFramePr>
          <p:cNvPr id="8" name="Diagram 7">
            <a:extLst>
              <a:ext uri="{FF2B5EF4-FFF2-40B4-BE49-F238E27FC236}">
                <a16:creationId xmlns:a16="http://schemas.microsoft.com/office/drawing/2014/main" id="{9E5D81CD-977C-7E56-3EC5-6E760C7C4396}"/>
              </a:ext>
            </a:extLst>
          </p:cNvPr>
          <p:cNvGraphicFramePr/>
          <p:nvPr>
            <p:extLst>
              <p:ext uri="{D42A27DB-BD31-4B8C-83A1-F6EECF244321}">
                <p14:modId xmlns:p14="http://schemas.microsoft.com/office/powerpoint/2010/main" val="2500087993"/>
              </p:ext>
            </p:extLst>
          </p:nvPr>
        </p:nvGraphicFramePr>
        <p:xfrm>
          <a:off x="1463039" y="612000"/>
          <a:ext cx="8991449" cy="43922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04358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D839A9B9-F246-4779-A2BA-7AD3DAB54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689FF3C7-B796-4C63-BF20-B2EE568883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96" y="1"/>
            <a:ext cx="11282409" cy="2930115"/>
          </a:xfrm>
          <a:custGeom>
            <a:avLst/>
            <a:gdLst>
              <a:gd name="connsiteX0" fmla="*/ 1277174 w 11282409"/>
              <a:gd name="connsiteY0" fmla="*/ 0 h 2930115"/>
              <a:gd name="connsiteX1" fmla="*/ 11077320 w 11282409"/>
              <a:gd name="connsiteY1" fmla="*/ 0 h 2930115"/>
              <a:gd name="connsiteX2" fmla="*/ 10933044 w 11282409"/>
              <a:gd name="connsiteY2" fmla="*/ 93916 h 2930115"/>
              <a:gd name="connsiteX3" fmla="*/ 11087630 w 11282409"/>
              <a:gd name="connsiteY3" fmla="*/ 165214 h 2930115"/>
              <a:gd name="connsiteX4" fmla="*/ 10401271 w 11282409"/>
              <a:gd name="connsiteY4" fmla="*/ 582307 h 2930115"/>
              <a:gd name="connsiteX5" fmla="*/ 11038163 w 11282409"/>
              <a:gd name="connsiteY5" fmla="*/ 511009 h 2930115"/>
              <a:gd name="connsiteX6" fmla="*/ 11004154 w 11282409"/>
              <a:gd name="connsiteY6" fmla="*/ 568047 h 2930115"/>
              <a:gd name="connsiteX7" fmla="*/ 10970146 w 11282409"/>
              <a:gd name="connsiteY7" fmla="*/ 625085 h 2930115"/>
              <a:gd name="connsiteX8" fmla="*/ 11270042 w 11282409"/>
              <a:gd name="connsiteY8" fmla="*/ 589437 h 2930115"/>
              <a:gd name="connsiteX9" fmla="*/ 11270042 w 11282409"/>
              <a:gd name="connsiteY9" fmla="*/ 650039 h 2930115"/>
              <a:gd name="connsiteX10" fmla="*/ 11177291 w 11282409"/>
              <a:gd name="connsiteY10" fmla="*/ 721337 h 2930115"/>
              <a:gd name="connsiteX11" fmla="*/ 11270042 w 11282409"/>
              <a:gd name="connsiteY11" fmla="*/ 703512 h 2930115"/>
              <a:gd name="connsiteX12" fmla="*/ 11282409 w 11282409"/>
              <a:gd name="connsiteY12" fmla="*/ 703512 h 2930115"/>
              <a:gd name="connsiteX13" fmla="*/ 11282409 w 11282409"/>
              <a:gd name="connsiteY13" fmla="*/ 981574 h 2930115"/>
              <a:gd name="connsiteX14" fmla="*/ 4053985 w 11282409"/>
              <a:gd name="connsiteY14" fmla="*/ 2928005 h 2930115"/>
              <a:gd name="connsiteX15" fmla="*/ 3386175 w 11282409"/>
              <a:gd name="connsiteY15" fmla="*/ 2892355 h 2930115"/>
              <a:gd name="connsiteX16" fmla="*/ 3228499 w 11282409"/>
              <a:gd name="connsiteY16" fmla="*/ 2774714 h 2930115"/>
              <a:gd name="connsiteX17" fmla="*/ 3389267 w 11282409"/>
              <a:gd name="connsiteY17" fmla="*/ 2717676 h 2930115"/>
              <a:gd name="connsiteX18" fmla="*/ 3883942 w 11282409"/>
              <a:gd name="connsiteY18" fmla="*/ 2535866 h 2930115"/>
              <a:gd name="connsiteX19" fmla="*/ 3401634 w 11282409"/>
              <a:gd name="connsiteY19" fmla="*/ 2564386 h 2930115"/>
              <a:gd name="connsiteX20" fmla="*/ 4087994 w 11282409"/>
              <a:gd name="connsiteY20" fmla="*/ 2414660 h 2930115"/>
              <a:gd name="connsiteX21" fmla="*/ 4285864 w 11282409"/>
              <a:gd name="connsiteY21" fmla="*/ 2336233 h 2930115"/>
              <a:gd name="connsiteX22" fmla="*/ 4091088 w 11282409"/>
              <a:gd name="connsiteY22" fmla="*/ 2304149 h 2930115"/>
              <a:gd name="connsiteX23" fmla="*/ 3148114 w 11282409"/>
              <a:gd name="connsiteY23" fmla="*/ 2400401 h 2930115"/>
              <a:gd name="connsiteX24" fmla="*/ 3058455 w 11282409"/>
              <a:gd name="connsiteY24" fmla="*/ 2411095 h 2930115"/>
              <a:gd name="connsiteX25" fmla="*/ 2443203 w 11282409"/>
              <a:gd name="connsiteY25" fmla="*/ 2336233 h 2930115"/>
              <a:gd name="connsiteX26" fmla="*/ 2786383 w 11282409"/>
              <a:gd name="connsiteY26" fmla="*/ 2257805 h 2930115"/>
              <a:gd name="connsiteX27" fmla="*/ 2390644 w 11282409"/>
              <a:gd name="connsiteY27" fmla="*/ 2211461 h 2930115"/>
              <a:gd name="connsiteX28" fmla="*/ 1911429 w 11282409"/>
              <a:gd name="connsiteY28" fmla="*/ 2168683 h 2930115"/>
              <a:gd name="connsiteX29" fmla="*/ 1416755 w 11282409"/>
              <a:gd name="connsiteY29" fmla="*/ 2026087 h 2930115"/>
              <a:gd name="connsiteX30" fmla="*/ 1070483 w 11282409"/>
              <a:gd name="connsiteY30" fmla="*/ 1979743 h 2930115"/>
              <a:gd name="connsiteX31" fmla="*/ 1104491 w 11282409"/>
              <a:gd name="connsiteY31" fmla="*/ 1854972 h 2930115"/>
              <a:gd name="connsiteX32" fmla="*/ 1039566 w 11282409"/>
              <a:gd name="connsiteY32" fmla="*/ 1748026 h 2930115"/>
              <a:gd name="connsiteX33" fmla="*/ 1623900 w 11282409"/>
              <a:gd name="connsiteY33" fmla="*/ 1694553 h 2930115"/>
              <a:gd name="connsiteX34" fmla="*/ 1401296 w 11282409"/>
              <a:gd name="connsiteY34" fmla="*/ 1676728 h 2930115"/>
              <a:gd name="connsiteX35" fmla="*/ 1302362 w 11282409"/>
              <a:gd name="connsiteY35" fmla="*/ 1623255 h 2930115"/>
              <a:gd name="connsiteX36" fmla="*/ 1385838 w 11282409"/>
              <a:gd name="connsiteY36" fmla="*/ 1566216 h 2930115"/>
              <a:gd name="connsiteX37" fmla="*/ 1756843 w 11282409"/>
              <a:gd name="connsiteY37" fmla="*/ 1377277 h 2930115"/>
              <a:gd name="connsiteX38" fmla="*/ 721120 w 11282409"/>
              <a:gd name="connsiteY38" fmla="*/ 1387972 h 2930115"/>
              <a:gd name="connsiteX39" fmla="*/ 857154 w 11282409"/>
              <a:gd name="connsiteY39" fmla="*/ 1323803 h 2930115"/>
              <a:gd name="connsiteX40" fmla="*/ 2285525 w 11282409"/>
              <a:gd name="connsiteY40" fmla="*/ 924536 h 2930115"/>
              <a:gd name="connsiteX41" fmla="*/ 2569963 w 11282409"/>
              <a:gd name="connsiteY41" fmla="*/ 874628 h 2930115"/>
              <a:gd name="connsiteX42" fmla="*/ 1803218 w 11282409"/>
              <a:gd name="connsiteY42" fmla="*/ 856803 h 2930115"/>
              <a:gd name="connsiteX43" fmla="*/ 625276 w 11282409"/>
              <a:gd name="connsiteY43" fmla="*/ 682124 h 2930115"/>
              <a:gd name="connsiteX44" fmla="*/ 736578 w 11282409"/>
              <a:gd name="connsiteY44" fmla="*/ 521703 h 2930115"/>
              <a:gd name="connsiteX45" fmla="*/ 155336 w 11282409"/>
              <a:gd name="connsiteY45" fmla="*/ 550222 h 2930115"/>
              <a:gd name="connsiteX46" fmla="*/ 421223 w 11282409"/>
              <a:gd name="connsiteY46" fmla="*/ 425451 h 2930115"/>
              <a:gd name="connsiteX47" fmla="*/ 201712 w 11282409"/>
              <a:gd name="connsiteY47" fmla="*/ 404062 h 2930115"/>
              <a:gd name="connsiteX48" fmla="*/ 3843 w 11282409"/>
              <a:gd name="connsiteY48" fmla="*/ 314939 h 2930115"/>
              <a:gd name="connsiteX49" fmla="*/ 829329 w 11282409"/>
              <a:gd name="connsiteY49" fmla="*/ 175909 h 2930115"/>
              <a:gd name="connsiteX50" fmla="*/ 1045749 w 11282409"/>
              <a:gd name="connsiteY50" fmla="*/ 47572 h 2930115"/>
              <a:gd name="connsiteX51" fmla="*/ 1172509 w 11282409"/>
              <a:gd name="connsiteY51" fmla="*/ 11924 h 2930115"/>
              <a:gd name="connsiteX52" fmla="*/ 1257531 w 11282409"/>
              <a:gd name="connsiteY52" fmla="*/ 7914 h 293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282409" h="2930115">
                <a:moveTo>
                  <a:pt x="1277174" y="0"/>
                </a:moveTo>
                <a:lnTo>
                  <a:pt x="11077320" y="0"/>
                </a:lnTo>
                <a:lnTo>
                  <a:pt x="10933044" y="93916"/>
                </a:lnTo>
                <a:cubicBezTo>
                  <a:pt x="10973237" y="147389"/>
                  <a:pt x="11059805" y="83222"/>
                  <a:pt x="11087630" y="165214"/>
                </a:cubicBezTo>
                <a:cubicBezTo>
                  <a:pt x="10865028" y="304245"/>
                  <a:pt x="10660974" y="478924"/>
                  <a:pt x="10401271" y="582307"/>
                </a:cubicBezTo>
                <a:cubicBezTo>
                  <a:pt x="10614599" y="507443"/>
                  <a:pt x="10827927" y="543093"/>
                  <a:pt x="11038163" y="511009"/>
                </a:cubicBezTo>
                <a:cubicBezTo>
                  <a:pt x="11065988" y="553787"/>
                  <a:pt x="11019613" y="553787"/>
                  <a:pt x="11004154" y="568047"/>
                </a:cubicBezTo>
                <a:cubicBezTo>
                  <a:pt x="10988696" y="582307"/>
                  <a:pt x="10967053" y="593001"/>
                  <a:pt x="10970146" y="625085"/>
                </a:cubicBezTo>
                <a:cubicBezTo>
                  <a:pt x="11065988" y="639345"/>
                  <a:pt x="11171107" y="589437"/>
                  <a:pt x="11270042" y="589437"/>
                </a:cubicBezTo>
                <a:lnTo>
                  <a:pt x="11270042" y="650039"/>
                </a:lnTo>
                <a:cubicBezTo>
                  <a:pt x="11236032" y="671428"/>
                  <a:pt x="11192750" y="678558"/>
                  <a:pt x="11177291" y="721337"/>
                </a:cubicBezTo>
                <a:cubicBezTo>
                  <a:pt x="11208207" y="714208"/>
                  <a:pt x="11239125" y="710643"/>
                  <a:pt x="11270042" y="703512"/>
                </a:cubicBezTo>
                <a:lnTo>
                  <a:pt x="11282409" y="703512"/>
                </a:lnTo>
                <a:lnTo>
                  <a:pt x="11282409" y="981574"/>
                </a:lnTo>
                <a:cubicBezTo>
                  <a:pt x="9254245" y="2952959"/>
                  <a:pt x="4397165" y="2906615"/>
                  <a:pt x="4053985" y="2928005"/>
                </a:cubicBezTo>
                <a:cubicBezTo>
                  <a:pt x="3945776" y="2935134"/>
                  <a:pt x="3491294" y="2924439"/>
                  <a:pt x="3386175" y="2892355"/>
                </a:cubicBezTo>
                <a:cubicBezTo>
                  <a:pt x="3243956" y="2853141"/>
                  <a:pt x="3228499" y="2774714"/>
                  <a:pt x="3228499" y="2774714"/>
                </a:cubicBezTo>
                <a:cubicBezTo>
                  <a:pt x="3228499" y="2774714"/>
                  <a:pt x="3299608" y="2742630"/>
                  <a:pt x="3389267" y="2717676"/>
                </a:cubicBezTo>
                <a:cubicBezTo>
                  <a:pt x="3562404" y="2667768"/>
                  <a:pt x="3704623" y="2575080"/>
                  <a:pt x="3883942" y="2535866"/>
                </a:cubicBezTo>
                <a:cubicBezTo>
                  <a:pt x="3723173" y="2546561"/>
                  <a:pt x="3562404" y="2553691"/>
                  <a:pt x="3401634" y="2564386"/>
                </a:cubicBezTo>
                <a:cubicBezTo>
                  <a:pt x="3624237" y="2468133"/>
                  <a:pt x="3859208" y="2453874"/>
                  <a:pt x="4087994" y="2414660"/>
                </a:cubicBezTo>
                <a:cubicBezTo>
                  <a:pt x="4162197" y="2403966"/>
                  <a:pt x="4285864" y="2436049"/>
                  <a:pt x="4285864" y="2336233"/>
                </a:cubicBezTo>
                <a:cubicBezTo>
                  <a:pt x="4282774" y="2272064"/>
                  <a:pt x="4162197" y="2300584"/>
                  <a:pt x="4091088" y="2304149"/>
                </a:cubicBezTo>
                <a:cubicBezTo>
                  <a:pt x="3775732" y="2314843"/>
                  <a:pt x="3463469" y="2361187"/>
                  <a:pt x="3148114" y="2400401"/>
                </a:cubicBezTo>
                <a:cubicBezTo>
                  <a:pt x="3117196" y="2403966"/>
                  <a:pt x="3080097" y="2421790"/>
                  <a:pt x="3058455" y="2411095"/>
                </a:cubicBezTo>
                <a:cubicBezTo>
                  <a:pt x="2879135" y="2339797"/>
                  <a:pt x="2675082" y="2357622"/>
                  <a:pt x="2443203" y="2336233"/>
                </a:cubicBezTo>
                <a:cubicBezTo>
                  <a:pt x="2569963" y="2254241"/>
                  <a:pt x="2678173" y="2311278"/>
                  <a:pt x="2786383" y="2257805"/>
                </a:cubicBezTo>
                <a:cubicBezTo>
                  <a:pt x="2653440" y="2200766"/>
                  <a:pt x="2517405" y="2225722"/>
                  <a:pt x="2390644" y="2211461"/>
                </a:cubicBezTo>
                <a:cubicBezTo>
                  <a:pt x="2297893" y="2200766"/>
                  <a:pt x="1963988" y="2186507"/>
                  <a:pt x="1911429" y="2168683"/>
                </a:cubicBezTo>
                <a:cubicBezTo>
                  <a:pt x="1750660" y="2115209"/>
                  <a:pt x="1558974" y="2122339"/>
                  <a:pt x="1416755" y="2026087"/>
                </a:cubicBezTo>
                <a:cubicBezTo>
                  <a:pt x="1314728" y="1958354"/>
                  <a:pt x="1178693" y="2015393"/>
                  <a:pt x="1070483" y="1979743"/>
                </a:cubicBezTo>
                <a:cubicBezTo>
                  <a:pt x="1024107" y="1929835"/>
                  <a:pt x="1089033" y="1894186"/>
                  <a:pt x="1104491" y="1854972"/>
                </a:cubicBezTo>
                <a:cubicBezTo>
                  <a:pt x="1126133" y="1805064"/>
                  <a:pt x="1067391" y="1794370"/>
                  <a:pt x="1039566" y="1748026"/>
                </a:cubicBezTo>
                <a:cubicBezTo>
                  <a:pt x="1231252" y="1751591"/>
                  <a:pt x="1413663" y="1737331"/>
                  <a:pt x="1623900" y="1694553"/>
                </a:cubicBezTo>
                <a:cubicBezTo>
                  <a:pt x="1537332" y="1630384"/>
                  <a:pt x="1463130" y="1690987"/>
                  <a:pt x="1401296" y="1676728"/>
                </a:cubicBezTo>
                <a:cubicBezTo>
                  <a:pt x="1358012" y="1666033"/>
                  <a:pt x="1302362" y="1676728"/>
                  <a:pt x="1302362" y="1623255"/>
                </a:cubicBezTo>
                <a:cubicBezTo>
                  <a:pt x="1302362" y="1580476"/>
                  <a:pt x="1351829" y="1573345"/>
                  <a:pt x="1385838" y="1566216"/>
                </a:cubicBezTo>
                <a:cubicBezTo>
                  <a:pt x="1518781" y="1541262"/>
                  <a:pt x="1648633" y="1509178"/>
                  <a:pt x="1756843" y="1377277"/>
                </a:cubicBezTo>
                <a:cubicBezTo>
                  <a:pt x="1407480" y="1334499"/>
                  <a:pt x="1048840" y="1502049"/>
                  <a:pt x="721120" y="1387972"/>
                </a:cubicBezTo>
                <a:cubicBezTo>
                  <a:pt x="748945" y="1313109"/>
                  <a:pt x="813871" y="1327368"/>
                  <a:pt x="857154" y="1323803"/>
                </a:cubicBezTo>
                <a:cubicBezTo>
                  <a:pt x="1147775" y="1291720"/>
                  <a:pt x="2127849" y="903147"/>
                  <a:pt x="2285525" y="924536"/>
                </a:cubicBezTo>
                <a:cubicBezTo>
                  <a:pt x="2381369" y="935231"/>
                  <a:pt x="2480304" y="928101"/>
                  <a:pt x="2569963" y="874628"/>
                </a:cubicBezTo>
                <a:cubicBezTo>
                  <a:pt x="2678173" y="810460"/>
                  <a:pt x="1988721" y="945926"/>
                  <a:pt x="1803218" y="856803"/>
                </a:cubicBezTo>
                <a:cubicBezTo>
                  <a:pt x="1713559" y="814024"/>
                  <a:pt x="956090" y="689253"/>
                  <a:pt x="625276" y="682124"/>
                </a:cubicBezTo>
                <a:cubicBezTo>
                  <a:pt x="656194" y="614390"/>
                  <a:pt x="770587" y="617955"/>
                  <a:pt x="736578" y="521703"/>
                </a:cubicBezTo>
                <a:cubicBezTo>
                  <a:pt x="557259" y="514574"/>
                  <a:pt x="365573" y="575176"/>
                  <a:pt x="155336" y="550222"/>
                </a:cubicBezTo>
                <a:cubicBezTo>
                  <a:pt x="229537" y="464666"/>
                  <a:pt x="337746" y="471795"/>
                  <a:pt x="421223" y="425451"/>
                </a:cubicBezTo>
                <a:cubicBezTo>
                  <a:pt x="356297" y="361283"/>
                  <a:pt x="275913" y="400497"/>
                  <a:pt x="201712" y="404062"/>
                </a:cubicBezTo>
                <a:cubicBezTo>
                  <a:pt x="136786" y="407627"/>
                  <a:pt x="-27075" y="318505"/>
                  <a:pt x="3843" y="314939"/>
                </a:cubicBezTo>
                <a:cubicBezTo>
                  <a:pt x="282096" y="293551"/>
                  <a:pt x="551076" y="197299"/>
                  <a:pt x="829329" y="175909"/>
                </a:cubicBezTo>
                <a:cubicBezTo>
                  <a:pt x="922080" y="168779"/>
                  <a:pt x="1027200" y="175909"/>
                  <a:pt x="1045749" y="47572"/>
                </a:cubicBezTo>
                <a:cubicBezTo>
                  <a:pt x="1048840" y="11924"/>
                  <a:pt x="1039566" y="4795"/>
                  <a:pt x="1172509" y="11924"/>
                </a:cubicBezTo>
                <a:cubicBezTo>
                  <a:pt x="1198789" y="13707"/>
                  <a:pt x="1228933" y="14598"/>
                  <a:pt x="1257531" y="7914"/>
                </a:cubicBezTo>
                <a:close/>
              </a:path>
            </a:pathLst>
          </a:custGeom>
          <a:solidFill>
            <a:schemeClr val="bg2">
              <a:alpha val="5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25573D27-36BF-A3D9-ED7E-E9C96CE8D250}"/>
              </a:ext>
            </a:extLst>
          </p:cNvPr>
          <p:cNvSpPr>
            <a:spLocks noGrp="1"/>
          </p:cNvSpPr>
          <p:nvPr>
            <p:ph type="ctrTitle"/>
          </p:nvPr>
        </p:nvSpPr>
        <p:spPr>
          <a:xfrm>
            <a:off x="1524000" y="1834964"/>
            <a:ext cx="9144000" cy="2387600"/>
          </a:xfrm>
        </p:spPr>
        <p:txBody>
          <a:bodyPr vert="horz" lIns="91440" tIns="45720" rIns="91440" bIns="45720" rtlCol="0">
            <a:normAutofit/>
          </a:bodyPr>
          <a:lstStyle/>
          <a:p>
            <a:endParaRPr lang="en-US" sz="2100" dirty="0"/>
          </a:p>
        </p:txBody>
      </p:sp>
      <p:sp>
        <p:nvSpPr>
          <p:cNvPr id="3" name="Subtitle 2">
            <a:extLst>
              <a:ext uri="{FF2B5EF4-FFF2-40B4-BE49-F238E27FC236}">
                <a16:creationId xmlns:a16="http://schemas.microsoft.com/office/drawing/2014/main" id="{6E4C8B76-2F2C-66DA-FA52-2C6EED051307}"/>
              </a:ext>
            </a:extLst>
          </p:cNvPr>
          <p:cNvSpPr>
            <a:spLocks noGrp="1"/>
          </p:cNvSpPr>
          <p:nvPr>
            <p:ph type="subTitle" idx="1"/>
          </p:nvPr>
        </p:nvSpPr>
        <p:spPr>
          <a:xfrm>
            <a:off x="1310489" y="446474"/>
            <a:ext cx="9144000" cy="1655762"/>
          </a:xfrm>
        </p:spPr>
        <p:txBody>
          <a:bodyPr vert="horz" lIns="91440" tIns="45720" rIns="91440" bIns="45720" rtlCol="0">
            <a:normAutofit/>
          </a:bodyPr>
          <a:lstStyle/>
          <a:p>
            <a:r>
              <a:rPr lang="en-US" sz="4000" dirty="0"/>
              <a:t>Anecdotal Learning</a:t>
            </a:r>
          </a:p>
        </p:txBody>
      </p:sp>
      <p:pic>
        <p:nvPicPr>
          <p:cNvPr id="4" name="Picture 3" descr="A logo for university hospital&#10;&#10;Description automatically generated">
            <a:extLst>
              <a:ext uri="{FF2B5EF4-FFF2-40B4-BE49-F238E27FC236}">
                <a16:creationId xmlns:a16="http://schemas.microsoft.com/office/drawing/2014/main" id="{5A9BABA8-2387-7A4A-1C9E-DF77D728A0C6}"/>
              </a:ext>
            </a:extLst>
          </p:cNvPr>
          <p:cNvPicPr>
            <a:picLocks noChangeAspect="1"/>
          </p:cNvPicPr>
          <p:nvPr/>
        </p:nvPicPr>
        <p:blipFill>
          <a:blip r:embed="rId2"/>
          <a:stretch>
            <a:fillRect/>
          </a:stretch>
        </p:blipFill>
        <p:spPr>
          <a:xfrm>
            <a:off x="10454489" y="0"/>
            <a:ext cx="1737511" cy="707197"/>
          </a:xfrm>
          <a:prstGeom prst="rect">
            <a:avLst/>
          </a:prstGeom>
        </p:spPr>
      </p:pic>
      <p:pic>
        <p:nvPicPr>
          <p:cNvPr id="5" name="Picture 4" descr="Icon&#10;&#10;Description automatically generated">
            <a:extLst>
              <a:ext uri="{FF2B5EF4-FFF2-40B4-BE49-F238E27FC236}">
                <a16:creationId xmlns:a16="http://schemas.microsoft.com/office/drawing/2014/main" id="{B6134C03-1713-96AC-7F57-73E59A968783}"/>
              </a:ext>
            </a:extLst>
          </p:cNvPr>
          <p:cNvPicPr>
            <a:picLocks noChangeAspect="1"/>
          </p:cNvPicPr>
          <p:nvPr/>
        </p:nvPicPr>
        <p:blipFill>
          <a:blip r:embed="rId3"/>
          <a:stretch>
            <a:fillRect/>
          </a:stretch>
        </p:blipFill>
        <p:spPr>
          <a:xfrm>
            <a:off x="0" y="6032945"/>
            <a:ext cx="835152" cy="764243"/>
          </a:xfrm>
          <a:prstGeom prst="rect">
            <a:avLst/>
          </a:prstGeom>
        </p:spPr>
      </p:pic>
      <p:graphicFrame>
        <p:nvGraphicFramePr>
          <p:cNvPr id="6" name="Diagram 5">
            <a:extLst>
              <a:ext uri="{FF2B5EF4-FFF2-40B4-BE49-F238E27FC236}">
                <a16:creationId xmlns:a16="http://schemas.microsoft.com/office/drawing/2014/main" id="{C25A77C3-890C-3A6B-4919-199CE28B6289}"/>
              </a:ext>
            </a:extLst>
          </p:cNvPr>
          <p:cNvGraphicFramePr/>
          <p:nvPr>
            <p:extLst>
              <p:ext uri="{D42A27DB-BD31-4B8C-83A1-F6EECF244321}">
                <p14:modId xmlns:p14="http://schemas.microsoft.com/office/powerpoint/2010/main" val="3719165050"/>
              </p:ext>
            </p:extLst>
          </p:nvPr>
        </p:nvGraphicFramePr>
        <p:xfrm>
          <a:off x="572492" y="1363851"/>
          <a:ext cx="10619764" cy="48266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15149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699F2931-70EC-414E-8957-39CC893D90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0">
            <a:extLst>
              <a:ext uri="{FF2B5EF4-FFF2-40B4-BE49-F238E27FC236}">
                <a16:creationId xmlns:a16="http://schemas.microsoft.com/office/drawing/2014/main" id="{78FFBE11-4B3E-48D7-94D4-2EC8CC9FE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79720"/>
            <a:ext cx="12192000" cy="3378280"/>
          </a:xfrm>
          <a:custGeom>
            <a:avLst/>
            <a:gdLst>
              <a:gd name="connsiteX0" fmla="*/ 0 w 12192000"/>
              <a:gd name="connsiteY0" fmla="*/ 0 h 3378280"/>
              <a:gd name="connsiteX1" fmla="*/ 13973 w 12192000"/>
              <a:gd name="connsiteY1" fmla="*/ 3431 h 3378280"/>
              <a:gd name="connsiteX2" fmla="*/ 86774 w 12192000"/>
              <a:gd name="connsiteY2" fmla="*/ 43536 h 3378280"/>
              <a:gd name="connsiteX3" fmla="*/ 229780 w 12192000"/>
              <a:gd name="connsiteY3" fmla="*/ 145557 h 3378280"/>
              <a:gd name="connsiteX4" fmla="*/ 302639 w 12192000"/>
              <a:gd name="connsiteY4" fmla="*/ 203425 h 3378280"/>
              <a:gd name="connsiteX5" fmla="*/ 348081 w 12192000"/>
              <a:gd name="connsiteY5" fmla="*/ 187174 h 3378280"/>
              <a:gd name="connsiteX6" fmla="*/ 436950 w 12192000"/>
              <a:gd name="connsiteY6" fmla="*/ 184066 h 3378280"/>
              <a:gd name="connsiteX7" fmla="*/ 501693 w 12192000"/>
              <a:gd name="connsiteY7" fmla="*/ 233225 h 3378280"/>
              <a:gd name="connsiteX8" fmla="*/ 557201 w 12192000"/>
              <a:gd name="connsiteY8" fmla="*/ 312390 h 3378280"/>
              <a:gd name="connsiteX9" fmla="*/ 617648 w 12192000"/>
              <a:gd name="connsiteY9" fmla="*/ 333897 h 3378280"/>
              <a:gd name="connsiteX10" fmla="*/ 692332 w 12192000"/>
              <a:gd name="connsiteY10" fmla="*/ 386327 h 3378280"/>
              <a:gd name="connsiteX11" fmla="*/ 802009 w 12192000"/>
              <a:gd name="connsiteY11" fmla="*/ 419027 h 3378280"/>
              <a:gd name="connsiteX12" fmla="*/ 914003 w 12192000"/>
              <a:gd name="connsiteY12" fmla="*/ 475419 h 3378280"/>
              <a:gd name="connsiteX13" fmla="*/ 938561 w 12192000"/>
              <a:gd name="connsiteY13" fmla="*/ 472887 h 3378280"/>
              <a:gd name="connsiteX14" fmla="*/ 1035683 w 12192000"/>
              <a:gd name="connsiteY14" fmla="*/ 486697 h 3378280"/>
              <a:gd name="connsiteX15" fmla="*/ 1035757 w 12192000"/>
              <a:gd name="connsiteY15" fmla="*/ 486731 h 3378280"/>
              <a:gd name="connsiteX16" fmla="*/ 1074336 w 12192000"/>
              <a:gd name="connsiteY16" fmla="*/ 494465 h 3378280"/>
              <a:gd name="connsiteX17" fmla="*/ 1285084 w 12192000"/>
              <a:gd name="connsiteY17" fmla="*/ 589112 h 3378280"/>
              <a:gd name="connsiteX18" fmla="*/ 1409116 w 12192000"/>
              <a:gd name="connsiteY18" fmla="*/ 656332 h 3378280"/>
              <a:gd name="connsiteX19" fmla="*/ 1533725 w 12192000"/>
              <a:gd name="connsiteY19" fmla="*/ 699179 h 3378280"/>
              <a:gd name="connsiteX20" fmla="*/ 1636242 w 12192000"/>
              <a:gd name="connsiteY20" fmla="*/ 741533 h 3378280"/>
              <a:gd name="connsiteX21" fmla="*/ 1704848 w 12192000"/>
              <a:gd name="connsiteY21" fmla="*/ 770749 h 3378280"/>
              <a:gd name="connsiteX22" fmla="*/ 1718292 w 12192000"/>
              <a:gd name="connsiteY22" fmla="*/ 781051 h 3378280"/>
              <a:gd name="connsiteX23" fmla="*/ 1720835 w 12192000"/>
              <a:gd name="connsiteY23" fmla="*/ 781117 h 3378280"/>
              <a:gd name="connsiteX24" fmla="*/ 1753341 w 12192000"/>
              <a:gd name="connsiteY24" fmla="*/ 800301 h 3378280"/>
              <a:gd name="connsiteX25" fmla="*/ 1775454 w 12192000"/>
              <a:gd name="connsiteY25" fmla="*/ 815182 h 3378280"/>
              <a:gd name="connsiteX26" fmla="*/ 1781011 w 12192000"/>
              <a:gd name="connsiteY26" fmla="*/ 816068 h 3378280"/>
              <a:gd name="connsiteX27" fmla="*/ 1817738 w 12192000"/>
              <a:gd name="connsiteY27" fmla="*/ 834926 h 3378280"/>
              <a:gd name="connsiteX28" fmla="*/ 1830702 w 12192000"/>
              <a:gd name="connsiteY28" fmla="*/ 836485 h 3378280"/>
              <a:gd name="connsiteX29" fmla="*/ 1853950 w 12192000"/>
              <a:gd name="connsiteY29" fmla="*/ 841519 h 3378280"/>
              <a:gd name="connsiteX30" fmla="*/ 1915890 w 12192000"/>
              <a:gd name="connsiteY30" fmla="*/ 841983 h 3378280"/>
              <a:gd name="connsiteX31" fmla="*/ 1960900 w 12192000"/>
              <a:gd name="connsiteY31" fmla="*/ 865789 h 3378280"/>
              <a:gd name="connsiteX32" fmla="*/ 1961217 w 12192000"/>
              <a:gd name="connsiteY32" fmla="*/ 865662 h 3378280"/>
              <a:gd name="connsiteX33" fmla="*/ 1969825 w 12192000"/>
              <a:gd name="connsiteY33" fmla="*/ 869049 h 3378280"/>
              <a:gd name="connsiteX34" fmla="*/ 1975234 w 12192000"/>
              <a:gd name="connsiteY34" fmla="*/ 872329 h 3378280"/>
              <a:gd name="connsiteX35" fmla="*/ 1990485 w 12192000"/>
              <a:gd name="connsiteY35" fmla="*/ 879288 h 3378280"/>
              <a:gd name="connsiteX36" fmla="*/ 1996793 w 12192000"/>
              <a:gd name="connsiteY36" fmla="*/ 880361 h 3378280"/>
              <a:gd name="connsiteX37" fmla="*/ 2055091 w 12192000"/>
              <a:gd name="connsiteY37" fmla="*/ 872818 h 3378280"/>
              <a:gd name="connsiteX38" fmla="*/ 2165143 w 12192000"/>
              <a:gd name="connsiteY38" fmla="*/ 892293 h 3378280"/>
              <a:gd name="connsiteX39" fmla="*/ 2274196 w 12192000"/>
              <a:gd name="connsiteY39" fmla="*/ 914768 h 3378280"/>
              <a:gd name="connsiteX40" fmla="*/ 2383986 w 12192000"/>
              <a:gd name="connsiteY40" fmla="*/ 934891 h 3378280"/>
              <a:gd name="connsiteX41" fmla="*/ 2420278 w 12192000"/>
              <a:gd name="connsiteY41" fmla="*/ 933890 h 3378280"/>
              <a:gd name="connsiteX42" fmla="*/ 2426203 w 12192000"/>
              <a:gd name="connsiteY42" fmla="*/ 933891 h 3378280"/>
              <a:gd name="connsiteX43" fmla="*/ 2448674 w 12192000"/>
              <a:gd name="connsiteY43" fmla="*/ 941056 h 3378280"/>
              <a:gd name="connsiteX44" fmla="*/ 2457640 w 12192000"/>
              <a:gd name="connsiteY44" fmla="*/ 943105 h 3378280"/>
              <a:gd name="connsiteX45" fmla="*/ 2457852 w 12192000"/>
              <a:gd name="connsiteY45" fmla="*/ 942912 h 3378280"/>
              <a:gd name="connsiteX46" fmla="*/ 2466265 w 12192000"/>
              <a:gd name="connsiteY46" fmla="*/ 945310 h 3378280"/>
              <a:gd name="connsiteX47" fmla="*/ 2507496 w 12192000"/>
              <a:gd name="connsiteY47" fmla="*/ 960111 h 3378280"/>
              <a:gd name="connsiteX48" fmla="*/ 2561127 w 12192000"/>
              <a:gd name="connsiteY48" fmla="*/ 949411 h 3378280"/>
              <a:gd name="connsiteX49" fmla="*/ 2583467 w 12192000"/>
              <a:gd name="connsiteY49" fmla="*/ 950570 h 3378280"/>
              <a:gd name="connsiteX50" fmla="*/ 2595361 w 12192000"/>
              <a:gd name="connsiteY50" fmla="*/ 949884 h 3378280"/>
              <a:gd name="connsiteX51" fmla="*/ 2596075 w 12192000"/>
              <a:gd name="connsiteY51" fmla="*/ 949000 h 3378280"/>
              <a:gd name="connsiteX52" fmla="*/ 2666638 w 12192000"/>
              <a:gd name="connsiteY52" fmla="*/ 975095 h 3378280"/>
              <a:gd name="connsiteX53" fmla="*/ 2703393 w 12192000"/>
              <a:gd name="connsiteY53" fmla="*/ 989635 h 3378280"/>
              <a:gd name="connsiteX54" fmla="*/ 2705616 w 12192000"/>
              <a:gd name="connsiteY54" fmla="*/ 989244 h 3378280"/>
              <a:gd name="connsiteX55" fmla="*/ 2721898 w 12192000"/>
              <a:gd name="connsiteY55" fmla="*/ 997777 h 3378280"/>
              <a:gd name="connsiteX56" fmla="*/ 2735669 w 12192000"/>
              <a:gd name="connsiteY56" fmla="*/ 1009612 h 3378280"/>
              <a:gd name="connsiteX57" fmla="*/ 2857526 w 12192000"/>
              <a:gd name="connsiteY57" fmla="*/ 1030627 h 3378280"/>
              <a:gd name="connsiteX58" fmla="*/ 3021918 w 12192000"/>
              <a:gd name="connsiteY58" fmla="*/ 1088093 h 3378280"/>
              <a:gd name="connsiteX59" fmla="*/ 3155458 w 12192000"/>
              <a:gd name="connsiteY59" fmla="*/ 1121618 h 3378280"/>
              <a:gd name="connsiteX60" fmla="*/ 3328229 w 12192000"/>
              <a:gd name="connsiteY60" fmla="*/ 1155903 h 3378280"/>
              <a:gd name="connsiteX61" fmla="*/ 3448440 w 12192000"/>
              <a:gd name="connsiteY61" fmla="*/ 1184343 h 3378280"/>
              <a:gd name="connsiteX62" fmla="*/ 3499287 w 12192000"/>
              <a:gd name="connsiteY62" fmla="*/ 1209472 h 3378280"/>
              <a:gd name="connsiteX63" fmla="*/ 3520027 w 12192000"/>
              <a:gd name="connsiteY63" fmla="*/ 1207338 h 3378280"/>
              <a:gd name="connsiteX64" fmla="*/ 3523594 w 12192000"/>
              <a:gd name="connsiteY64" fmla="*/ 1206755 h 3378280"/>
              <a:gd name="connsiteX65" fmla="*/ 3538013 w 12192000"/>
              <a:gd name="connsiteY65" fmla="*/ 1209066 h 3378280"/>
              <a:gd name="connsiteX66" fmla="*/ 3541918 w 12192000"/>
              <a:gd name="connsiteY66" fmla="*/ 1203922 h 3378280"/>
              <a:gd name="connsiteX67" fmla="*/ 3590082 w 12192000"/>
              <a:gd name="connsiteY67" fmla="*/ 1209115 h 3378280"/>
              <a:gd name="connsiteX68" fmla="*/ 3716445 w 12192000"/>
              <a:gd name="connsiteY68" fmla="*/ 1243431 h 3378280"/>
              <a:gd name="connsiteX69" fmla="*/ 3792028 w 12192000"/>
              <a:gd name="connsiteY69" fmla="*/ 1260288 h 3378280"/>
              <a:gd name="connsiteX70" fmla="*/ 3820707 w 12192000"/>
              <a:gd name="connsiteY70" fmla="*/ 1260924 h 3378280"/>
              <a:gd name="connsiteX71" fmla="*/ 3860784 w 12192000"/>
              <a:gd name="connsiteY71" fmla="*/ 1265692 h 3378280"/>
              <a:gd name="connsiteX72" fmla="*/ 3997310 w 12192000"/>
              <a:gd name="connsiteY72" fmla="*/ 1281176 h 3378280"/>
              <a:gd name="connsiteX73" fmla="*/ 4040665 w 12192000"/>
              <a:gd name="connsiteY73" fmla="*/ 1291934 h 3378280"/>
              <a:gd name="connsiteX74" fmla="*/ 4046831 w 12192000"/>
              <a:gd name="connsiteY74" fmla="*/ 1293910 h 3378280"/>
              <a:gd name="connsiteX75" fmla="*/ 4095847 w 12192000"/>
              <a:gd name="connsiteY75" fmla="*/ 1316851 h 3378280"/>
              <a:gd name="connsiteX76" fmla="*/ 4101945 w 12192000"/>
              <a:gd name="connsiteY76" fmla="*/ 1313869 h 3378280"/>
              <a:gd name="connsiteX77" fmla="*/ 4119420 w 12192000"/>
              <a:gd name="connsiteY77" fmla="*/ 1313965 h 3378280"/>
              <a:gd name="connsiteX78" fmla="*/ 4131728 w 12192000"/>
              <a:gd name="connsiteY78" fmla="*/ 1322978 h 3378280"/>
              <a:gd name="connsiteX79" fmla="*/ 4193827 w 12192000"/>
              <a:gd name="connsiteY79" fmla="*/ 1350222 h 3378280"/>
              <a:gd name="connsiteX80" fmla="*/ 4286157 w 12192000"/>
              <a:gd name="connsiteY80" fmla="*/ 1385101 h 3378280"/>
              <a:gd name="connsiteX81" fmla="*/ 4298907 w 12192000"/>
              <a:gd name="connsiteY81" fmla="*/ 1394396 h 3378280"/>
              <a:gd name="connsiteX82" fmla="*/ 4323224 w 12192000"/>
              <a:gd name="connsiteY82" fmla="*/ 1403133 h 3378280"/>
              <a:gd name="connsiteX83" fmla="*/ 4404439 w 12192000"/>
              <a:gd name="connsiteY83" fmla="*/ 1417252 h 3378280"/>
              <a:gd name="connsiteX84" fmla="*/ 4423989 w 12192000"/>
              <a:gd name="connsiteY84" fmla="*/ 1410448 h 3378280"/>
              <a:gd name="connsiteX85" fmla="*/ 4427300 w 12192000"/>
              <a:gd name="connsiteY85" fmla="*/ 1409068 h 3378280"/>
              <a:gd name="connsiteX86" fmla="*/ 4441847 w 12192000"/>
              <a:gd name="connsiteY86" fmla="*/ 1408029 h 3378280"/>
              <a:gd name="connsiteX87" fmla="*/ 4444331 w 12192000"/>
              <a:gd name="connsiteY87" fmla="*/ 1402133 h 3378280"/>
              <a:gd name="connsiteX88" fmla="*/ 4492293 w 12192000"/>
              <a:gd name="connsiteY88" fmla="*/ 1396205 h 3378280"/>
              <a:gd name="connsiteX89" fmla="*/ 4623335 w 12192000"/>
              <a:gd name="connsiteY89" fmla="*/ 1400793 h 3378280"/>
              <a:gd name="connsiteX90" fmla="*/ 4700790 w 12192000"/>
              <a:gd name="connsiteY90" fmla="*/ 1399970 h 3378280"/>
              <a:gd name="connsiteX91" fmla="*/ 4728732 w 12192000"/>
              <a:gd name="connsiteY91" fmla="*/ 1394050 h 3378280"/>
              <a:gd name="connsiteX92" fmla="*/ 4768749 w 12192000"/>
              <a:gd name="connsiteY92" fmla="*/ 1389553 h 3378280"/>
              <a:gd name="connsiteX93" fmla="*/ 4838227 w 12192000"/>
              <a:gd name="connsiteY93" fmla="*/ 1377273 h 3378280"/>
              <a:gd name="connsiteX94" fmla="*/ 4904889 w 12192000"/>
              <a:gd name="connsiteY94" fmla="*/ 1373499 h 3378280"/>
              <a:gd name="connsiteX95" fmla="*/ 4949597 w 12192000"/>
              <a:gd name="connsiteY95" fmla="*/ 1374085 h 3378280"/>
              <a:gd name="connsiteX96" fmla="*/ 4956064 w 12192000"/>
              <a:gd name="connsiteY96" fmla="*/ 1374603 h 3378280"/>
              <a:gd name="connsiteX97" fmla="*/ 5009322 w 12192000"/>
              <a:gd name="connsiteY97" fmla="*/ 1385751 h 3378280"/>
              <a:gd name="connsiteX98" fmla="*/ 5014476 w 12192000"/>
              <a:gd name="connsiteY98" fmla="*/ 1381460 h 3378280"/>
              <a:gd name="connsiteX99" fmla="*/ 5031428 w 12192000"/>
              <a:gd name="connsiteY99" fmla="*/ 1377570 h 3378280"/>
              <a:gd name="connsiteX100" fmla="*/ 5045619 w 12192000"/>
              <a:gd name="connsiteY100" fmla="*/ 1383532 h 3378280"/>
              <a:gd name="connsiteX101" fmla="*/ 5112635 w 12192000"/>
              <a:gd name="connsiteY101" fmla="*/ 1395891 h 3378280"/>
              <a:gd name="connsiteX102" fmla="*/ 5210851 w 12192000"/>
              <a:gd name="connsiteY102" fmla="*/ 1408784 h 3378280"/>
              <a:gd name="connsiteX103" fmla="*/ 5225543 w 12192000"/>
              <a:gd name="connsiteY103" fmla="*/ 1414923 h 3378280"/>
              <a:gd name="connsiteX104" fmla="*/ 5321696 w 12192000"/>
              <a:gd name="connsiteY104" fmla="*/ 1432414 h 3378280"/>
              <a:gd name="connsiteX105" fmla="*/ 5372327 w 12192000"/>
              <a:gd name="connsiteY105" fmla="*/ 1436597 h 3378280"/>
              <a:gd name="connsiteX106" fmla="*/ 5378149 w 12192000"/>
              <a:gd name="connsiteY106" fmla="*/ 1431785 h 3378280"/>
              <a:gd name="connsiteX107" fmla="*/ 5393069 w 12192000"/>
              <a:gd name="connsiteY107" fmla="*/ 1433737 h 3378280"/>
              <a:gd name="connsiteX108" fmla="*/ 5527621 w 12192000"/>
              <a:gd name="connsiteY108" fmla="*/ 1458786 h 3378280"/>
              <a:gd name="connsiteX109" fmla="*/ 5680585 w 12192000"/>
              <a:gd name="connsiteY109" fmla="*/ 1498233 h 3378280"/>
              <a:gd name="connsiteX110" fmla="*/ 5783795 w 12192000"/>
              <a:gd name="connsiteY110" fmla="*/ 1499932 h 3378280"/>
              <a:gd name="connsiteX111" fmla="*/ 6016525 w 12192000"/>
              <a:gd name="connsiteY111" fmla="*/ 1577292 h 3378280"/>
              <a:gd name="connsiteX112" fmla="*/ 6186598 w 12192000"/>
              <a:gd name="connsiteY112" fmla="*/ 1606065 h 3378280"/>
              <a:gd name="connsiteX113" fmla="*/ 6197872 w 12192000"/>
              <a:gd name="connsiteY113" fmla="*/ 1616845 h 3378280"/>
              <a:gd name="connsiteX114" fmla="*/ 6212885 w 12192000"/>
              <a:gd name="connsiteY114" fmla="*/ 1624535 h 3378280"/>
              <a:gd name="connsiteX115" fmla="*/ 6319240 w 12192000"/>
              <a:gd name="connsiteY115" fmla="*/ 1660375 h 3378280"/>
              <a:gd name="connsiteX116" fmla="*/ 6333397 w 12192000"/>
              <a:gd name="connsiteY116" fmla="*/ 1658763 h 3378280"/>
              <a:gd name="connsiteX117" fmla="*/ 6357266 w 12192000"/>
              <a:gd name="connsiteY117" fmla="*/ 1659543 h 3378280"/>
              <a:gd name="connsiteX118" fmla="*/ 6418740 w 12192000"/>
              <a:gd name="connsiteY118" fmla="*/ 1648944 h 3378280"/>
              <a:gd name="connsiteX119" fmla="*/ 6458877 w 12192000"/>
              <a:gd name="connsiteY119" fmla="*/ 1662117 h 3378280"/>
              <a:gd name="connsiteX120" fmla="*/ 6467254 w 12192000"/>
              <a:gd name="connsiteY120" fmla="*/ 1664227 h 3378280"/>
              <a:gd name="connsiteX121" fmla="*/ 6467545 w 12192000"/>
              <a:gd name="connsiteY121" fmla="*/ 1664046 h 3378280"/>
              <a:gd name="connsiteX122" fmla="*/ 6476635 w 12192000"/>
              <a:gd name="connsiteY122" fmla="*/ 1665826 h 3378280"/>
              <a:gd name="connsiteX123" fmla="*/ 6482535 w 12192000"/>
              <a:gd name="connsiteY123" fmla="*/ 1668074 h 3378280"/>
              <a:gd name="connsiteX124" fmla="*/ 6498791 w 12192000"/>
              <a:gd name="connsiteY124" fmla="*/ 1672167 h 3378280"/>
              <a:gd name="connsiteX125" fmla="*/ 6505220 w 12192000"/>
              <a:gd name="connsiteY125" fmla="*/ 1672092 h 3378280"/>
              <a:gd name="connsiteX126" fmla="*/ 6508969 w 12192000"/>
              <a:gd name="connsiteY126" fmla="*/ 1669922 h 3378280"/>
              <a:gd name="connsiteX127" fmla="*/ 6544886 w 12192000"/>
              <a:gd name="connsiteY127" fmla="*/ 1670695 h 3378280"/>
              <a:gd name="connsiteX128" fmla="*/ 6617859 w 12192000"/>
              <a:gd name="connsiteY128" fmla="*/ 1679453 h 3378280"/>
              <a:gd name="connsiteX129" fmla="*/ 6657726 w 12192000"/>
              <a:gd name="connsiteY129" fmla="*/ 1687906 h 3378280"/>
              <a:gd name="connsiteX130" fmla="*/ 6769041 w 12192000"/>
              <a:gd name="connsiteY130" fmla="*/ 1707304 h 3378280"/>
              <a:gd name="connsiteX131" fmla="*/ 6882368 w 12192000"/>
              <a:gd name="connsiteY131" fmla="*/ 1723914 h 3378280"/>
              <a:gd name="connsiteX132" fmla="*/ 6968822 w 12192000"/>
              <a:gd name="connsiteY132" fmla="*/ 1723334 h 3378280"/>
              <a:gd name="connsiteX133" fmla="*/ 6973672 w 12192000"/>
              <a:gd name="connsiteY133" fmla="*/ 1726298 h 3378280"/>
              <a:gd name="connsiteX134" fmla="*/ 6981961 w 12192000"/>
              <a:gd name="connsiteY134" fmla="*/ 1729324 h 3378280"/>
              <a:gd name="connsiteX135" fmla="*/ 6982342 w 12192000"/>
              <a:gd name="connsiteY135" fmla="*/ 1729201 h 3378280"/>
              <a:gd name="connsiteX136" fmla="*/ 6989757 w 12192000"/>
              <a:gd name="connsiteY136" fmla="*/ 1732420 h 3378280"/>
              <a:gd name="connsiteX137" fmla="*/ 7023794 w 12192000"/>
              <a:gd name="connsiteY137" fmla="*/ 1750660 h 3378280"/>
              <a:gd name="connsiteX138" fmla="*/ 7090828 w 12192000"/>
              <a:gd name="connsiteY138" fmla="*/ 1750287 h 3378280"/>
              <a:gd name="connsiteX139" fmla="*/ 7114479 w 12192000"/>
              <a:gd name="connsiteY139" fmla="*/ 1754649 h 3378280"/>
              <a:gd name="connsiteX140" fmla="*/ 7162053 w 12192000"/>
              <a:gd name="connsiteY140" fmla="*/ 1772908 h 3378280"/>
              <a:gd name="connsiteX141" fmla="*/ 7167808 w 12192000"/>
              <a:gd name="connsiteY141" fmla="*/ 1773656 h 3378280"/>
              <a:gd name="connsiteX142" fmla="*/ 7187185 w 12192000"/>
              <a:gd name="connsiteY142" fmla="*/ 1787148 h 3378280"/>
              <a:gd name="connsiteX143" fmla="*/ 7216505 w 12192000"/>
              <a:gd name="connsiteY143" fmla="*/ 1804489 h 3378280"/>
              <a:gd name="connsiteX144" fmla="*/ 7219246 w 12192000"/>
              <a:gd name="connsiteY144" fmla="*/ 1804514 h 3378280"/>
              <a:gd name="connsiteX145" fmla="*/ 7230639 w 12192000"/>
              <a:gd name="connsiteY145" fmla="*/ 1813879 h 3378280"/>
              <a:gd name="connsiteX146" fmla="*/ 7236776 w 12192000"/>
              <a:gd name="connsiteY146" fmla="*/ 1825514 h 3378280"/>
              <a:gd name="connsiteX147" fmla="*/ 7394082 w 12192000"/>
              <a:gd name="connsiteY147" fmla="*/ 1877925 h 3378280"/>
              <a:gd name="connsiteX148" fmla="*/ 7505820 w 12192000"/>
              <a:gd name="connsiteY148" fmla="*/ 1933859 h 3378280"/>
              <a:gd name="connsiteX149" fmla="*/ 7572147 w 12192000"/>
              <a:gd name="connsiteY149" fmla="*/ 2003817 h 3378280"/>
              <a:gd name="connsiteX150" fmla="*/ 7828975 w 12192000"/>
              <a:gd name="connsiteY150" fmla="*/ 2061508 h 3378280"/>
              <a:gd name="connsiteX151" fmla="*/ 7886804 w 12192000"/>
              <a:gd name="connsiteY151" fmla="*/ 2075509 h 3378280"/>
              <a:gd name="connsiteX152" fmla="*/ 7923558 w 12192000"/>
              <a:gd name="connsiteY152" fmla="*/ 2103529 h 3378280"/>
              <a:gd name="connsiteX153" fmla="*/ 7947954 w 12192000"/>
              <a:gd name="connsiteY153" fmla="*/ 2104996 h 3378280"/>
              <a:gd name="connsiteX154" fmla="*/ 7952318 w 12192000"/>
              <a:gd name="connsiteY154" fmla="*/ 2105077 h 3378280"/>
              <a:gd name="connsiteX155" fmla="*/ 7966398 w 12192000"/>
              <a:gd name="connsiteY155" fmla="*/ 2109147 h 3378280"/>
              <a:gd name="connsiteX156" fmla="*/ 7974591 w 12192000"/>
              <a:gd name="connsiteY156" fmla="*/ 2105612 h 3378280"/>
              <a:gd name="connsiteX157" fmla="*/ 7998806 w 12192000"/>
              <a:gd name="connsiteY157" fmla="*/ 2108382 h 3378280"/>
              <a:gd name="connsiteX158" fmla="*/ 8023544 w 12192000"/>
              <a:gd name="connsiteY158" fmla="*/ 2117183 h 3378280"/>
              <a:gd name="connsiteX159" fmla="*/ 8136247 w 12192000"/>
              <a:gd name="connsiteY159" fmla="*/ 2164190 h 3378280"/>
              <a:gd name="connsiteX160" fmla="*/ 8206445 w 12192000"/>
              <a:gd name="connsiteY160" fmla="*/ 2189356 h 3378280"/>
              <a:gd name="connsiteX161" fmla="*/ 8237464 w 12192000"/>
              <a:gd name="connsiteY161" fmla="*/ 2194272 h 3378280"/>
              <a:gd name="connsiteX162" fmla="*/ 8277853 w 12192000"/>
              <a:gd name="connsiteY162" fmla="*/ 2204259 h 3378280"/>
              <a:gd name="connsiteX163" fmla="*/ 8352501 w 12192000"/>
              <a:gd name="connsiteY163" fmla="*/ 2218290 h 3378280"/>
              <a:gd name="connsiteX164" fmla="*/ 8446938 w 12192000"/>
              <a:gd name="connsiteY164" fmla="*/ 2243393 h 3378280"/>
              <a:gd name="connsiteX165" fmla="*/ 8497138 w 12192000"/>
              <a:gd name="connsiteY165" fmla="*/ 2281506 h 3378280"/>
              <a:gd name="connsiteX166" fmla="*/ 8506096 w 12192000"/>
              <a:gd name="connsiteY166" fmla="*/ 2280042 h 3378280"/>
              <a:gd name="connsiteX167" fmla="*/ 8549806 w 12192000"/>
              <a:gd name="connsiteY167" fmla="*/ 2296675 h 3378280"/>
              <a:gd name="connsiteX168" fmla="*/ 8680256 w 12192000"/>
              <a:gd name="connsiteY168" fmla="*/ 2378758 h 3378280"/>
              <a:gd name="connsiteX169" fmla="*/ 8766301 w 12192000"/>
              <a:gd name="connsiteY169" fmla="*/ 2410605 h 3378280"/>
              <a:gd name="connsiteX170" fmla="*/ 8800492 w 12192000"/>
              <a:gd name="connsiteY170" fmla="*/ 2418067 h 3378280"/>
              <a:gd name="connsiteX171" fmla="*/ 8857555 w 12192000"/>
              <a:gd name="connsiteY171" fmla="*/ 2430810 h 3378280"/>
              <a:gd name="connsiteX172" fmla="*/ 8951967 w 12192000"/>
              <a:gd name="connsiteY172" fmla="*/ 2460856 h 3378280"/>
              <a:gd name="connsiteX173" fmla="*/ 9002970 w 12192000"/>
              <a:gd name="connsiteY173" fmla="*/ 2472291 h 3378280"/>
              <a:gd name="connsiteX174" fmla="*/ 9081613 w 12192000"/>
              <a:gd name="connsiteY174" fmla="*/ 2488296 h 3378280"/>
              <a:gd name="connsiteX175" fmla="*/ 9091561 w 12192000"/>
              <a:gd name="connsiteY175" fmla="*/ 2494386 h 3378280"/>
              <a:gd name="connsiteX176" fmla="*/ 9140625 w 12192000"/>
              <a:gd name="connsiteY176" fmla="*/ 2486779 h 3378280"/>
              <a:gd name="connsiteX177" fmla="*/ 9271105 w 12192000"/>
              <a:gd name="connsiteY177" fmla="*/ 2511730 h 3378280"/>
              <a:gd name="connsiteX178" fmla="*/ 9295023 w 12192000"/>
              <a:gd name="connsiteY178" fmla="*/ 2512830 h 3378280"/>
              <a:gd name="connsiteX179" fmla="*/ 9321673 w 12192000"/>
              <a:gd name="connsiteY179" fmla="*/ 2524119 h 3378280"/>
              <a:gd name="connsiteX180" fmla="*/ 9378975 w 12192000"/>
              <a:gd name="connsiteY180" fmla="*/ 2543803 h 3378280"/>
              <a:gd name="connsiteX181" fmla="*/ 9414193 w 12192000"/>
              <a:gd name="connsiteY181" fmla="*/ 2562927 h 3378280"/>
              <a:gd name="connsiteX182" fmla="*/ 9426009 w 12192000"/>
              <a:gd name="connsiteY182" fmla="*/ 2558847 h 3378280"/>
              <a:gd name="connsiteX183" fmla="*/ 9450634 w 12192000"/>
              <a:gd name="connsiteY183" fmla="*/ 2560685 h 3378280"/>
              <a:gd name="connsiteX184" fmla="*/ 9549097 w 12192000"/>
              <a:gd name="connsiteY184" fmla="*/ 2585168 h 3378280"/>
              <a:gd name="connsiteX185" fmla="*/ 9567633 w 12192000"/>
              <a:gd name="connsiteY185" fmla="*/ 2587105 h 3378280"/>
              <a:gd name="connsiteX186" fmla="*/ 9586878 w 12192000"/>
              <a:gd name="connsiteY186" fmla="*/ 2596659 h 3378280"/>
              <a:gd name="connsiteX187" fmla="*/ 9589974 w 12192000"/>
              <a:gd name="connsiteY187" fmla="*/ 2598235 h 3378280"/>
              <a:gd name="connsiteX188" fmla="*/ 9590570 w 12192000"/>
              <a:gd name="connsiteY188" fmla="*/ 2598249 h 3378280"/>
              <a:gd name="connsiteX189" fmla="*/ 9591896 w 12192000"/>
              <a:gd name="connsiteY189" fmla="*/ 2599214 h 3378280"/>
              <a:gd name="connsiteX190" fmla="*/ 9604535 w 12192000"/>
              <a:gd name="connsiteY190" fmla="*/ 2605654 h 3378280"/>
              <a:gd name="connsiteX191" fmla="*/ 9610554 w 12192000"/>
              <a:gd name="connsiteY191" fmla="*/ 2606189 h 3378280"/>
              <a:gd name="connsiteX192" fmla="*/ 9690072 w 12192000"/>
              <a:gd name="connsiteY192" fmla="*/ 2638745 h 3378280"/>
              <a:gd name="connsiteX193" fmla="*/ 9726964 w 12192000"/>
              <a:gd name="connsiteY193" fmla="*/ 2653728 h 3378280"/>
              <a:gd name="connsiteX194" fmla="*/ 9738036 w 12192000"/>
              <a:gd name="connsiteY194" fmla="*/ 2654794 h 3378280"/>
              <a:gd name="connsiteX195" fmla="*/ 9774202 w 12192000"/>
              <a:gd name="connsiteY195" fmla="*/ 2671509 h 3378280"/>
              <a:gd name="connsiteX196" fmla="*/ 9793246 w 12192000"/>
              <a:gd name="connsiteY196" fmla="*/ 2675245 h 3378280"/>
              <a:gd name="connsiteX197" fmla="*/ 9890301 w 12192000"/>
              <a:gd name="connsiteY197" fmla="*/ 2700274 h 3378280"/>
              <a:gd name="connsiteX198" fmla="*/ 9915070 w 12192000"/>
              <a:gd name="connsiteY198" fmla="*/ 2699250 h 3378280"/>
              <a:gd name="connsiteX199" fmla="*/ 9976517 w 12192000"/>
              <a:gd name="connsiteY199" fmla="*/ 2732899 h 3378280"/>
              <a:gd name="connsiteX200" fmla="*/ 9990168 w 12192000"/>
              <a:gd name="connsiteY200" fmla="*/ 2737877 h 3378280"/>
              <a:gd name="connsiteX201" fmla="*/ 9995041 w 12192000"/>
              <a:gd name="connsiteY201" fmla="*/ 2741223 h 3378280"/>
              <a:gd name="connsiteX202" fmla="*/ 10012636 w 12192000"/>
              <a:gd name="connsiteY202" fmla="*/ 2729876 h 3378280"/>
              <a:gd name="connsiteX203" fmla="*/ 10044280 w 12192000"/>
              <a:gd name="connsiteY203" fmla="*/ 2726966 h 3378280"/>
              <a:gd name="connsiteX204" fmla="*/ 10057934 w 12192000"/>
              <a:gd name="connsiteY204" fmla="*/ 2735671 h 3378280"/>
              <a:gd name="connsiteX205" fmla="*/ 10148373 w 12192000"/>
              <a:gd name="connsiteY205" fmla="*/ 2778987 h 3378280"/>
              <a:gd name="connsiteX206" fmla="*/ 10176601 w 12192000"/>
              <a:gd name="connsiteY206" fmla="*/ 2791940 h 3378280"/>
              <a:gd name="connsiteX207" fmla="*/ 10235082 w 12192000"/>
              <a:gd name="connsiteY207" fmla="*/ 2816761 h 3378280"/>
              <a:gd name="connsiteX208" fmla="*/ 10421684 w 12192000"/>
              <a:gd name="connsiteY208" fmla="*/ 2833871 h 3378280"/>
              <a:gd name="connsiteX209" fmla="*/ 10507376 w 12192000"/>
              <a:gd name="connsiteY209" fmla="*/ 2822262 h 3378280"/>
              <a:gd name="connsiteX210" fmla="*/ 10738376 w 12192000"/>
              <a:gd name="connsiteY210" fmla="*/ 2833353 h 3378280"/>
              <a:gd name="connsiteX211" fmla="*/ 11043443 w 12192000"/>
              <a:gd name="connsiteY211" fmla="*/ 2803954 h 3378280"/>
              <a:gd name="connsiteX212" fmla="*/ 11115269 w 12192000"/>
              <a:gd name="connsiteY212" fmla="*/ 2823367 h 3378280"/>
              <a:gd name="connsiteX213" fmla="*/ 11147582 w 12192000"/>
              <a:gd name="connsiteY213" fmla="*/ 2822547 h 3378280"/>
              <a:gd name="connsiteX214" fmla="*/ 11201205 w 12192000"/>
              <a:gd name="connsiteY214" fmla="*/ 2818210 h 3378280"/>
              <a:gd name="connsiteX215" fmla="*/ 11391726 w 12192000"/>
              <a:gd name="connsiteY215" fmla="*/ 2826386 h 3378280"/>
              <a:gd name="connsiteX216" fmla="*/ 11507640 w 12192000"/>
              <a:gd name="connsiteY216" fmla="*/ 2824866 h 3378280"/>
              <a:gd name="connsiteX217" fmla="*/ 11718056 w 12192000"/>
              <a:gd name="connsiteY217" fmla="*/ 2821969 h 3378280"/>
              <a:gd name="connsiteX218" fmla="*/ 11937926 w 12192000"/>
              <a:gd name="connsiteY218" fmla="*/ 2817058 h 3378280"/>
              <a:gd name="connsiteX219" fmla="*/ 12035355 w 12192000"/>
              <a:gd name="connsiteY219" fmla="*/ 2813340 h 3378280"/>
              <a:gd name="connsiteX220" fmla="*/ 12179047 w 12192000"/>
              <a:gd name="connsiteY220" fmla="*/ 2788508 h 3378280"/>
              <a:gd name="connsiteX221" fmla="*/ 12192000 w 12192000"/>
              <a:gd name="connsiteY221" fmla="*/ 2788486 h 3378280"/>
              <a:gd name="connsiteX222" fmla="*/ 12192000 w 12192000"/>
              <a:gd name="connsiteY222" fmla="*/ 3378280 h 3378280"/>
              <a:gd name="connsiteX223" fmla="*/ 0 w 12192000"/>
              <a:gd name="connsiteY223" fmla="*/ 3378280 h 33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12192000" h="3378280">
                <a:moveTo>
                  <a:pt x="0" y="0"/>
                </a:moveTo>
                <a:lnTo>
                  <a:pt x="13973" y="3431"/>
                </a:lnTo>
                <a:cubicBezTo>
                  <a:pt x="48258" y="17773"/>
                  <a:pt x="68757" y="59402"/>
                  <a:pt x="86774" y="43536"/>
                </a:cubicBezTo>
                <a:cubicBezTo>
                  <a:pt x="86532" y="72023"/>
                  <a:pt x="217976" y="120568"/>
                  <a:pt x="229780" y="145557"/>
                </a:cubicBezTo>
                <a:lnTo>
                  <a:pt x="302639" y="203425"/>
                </a:lnTo>
                <a:cubicBezTo>
                  <a:pt x="312906" y="207200"/>
                  <a:pt x="342855" y="184923"/>
                  <a:pt x="348081" y="187174"/>
                </a:cubicBezTo>
                <a:lnTo>
                  <a:pt x="436950" y="184066"/>
                </a:lnTo>
                <a:lnTo>
                  <a:pt x="501693" y="233225"/>
                </a:lnTo>
                <a:lnTo>
                  <a:pt x="557201" y="312390"/>
                </a:lnTo>
                <a:cubicBezTo>
                  <a:pt x="579844" y="353675"/>
                  <a:pt x="602207" y="315301"/>
                  <a:pt x="617648" y="333897"/>
                </a:cubicBezTo>
                <a:lnTo>
                  <a:pt x="692332" y="386327"/>
                </a:lnTo>
                <a:cubicBezTo>
                  <a:pt x="715261" y="398377"/>
                  <a:pt x="770477" y="414831"/>
                  <a:pt x="802009" y="419027"/>
                </a:cubicBezTo>
                <a:cubicBezTo>
                  <a:pt x="838953" y="433876"/>
                  <a:pt x="886385" y="473956"/>
                  <a:pt x="914003" y="475419"/>
                </a:cubicBezTo>
                <a:cubicBezTo>
                  <a:pt x="923483" y="477324"/>
                  <a:pt x="931440" y="475817"/>
                  <a:pt x="938561" y="472887"/>
                </a:cubicBezTo>
                <a:lnTo>
                  <a:pt x="1035683" y="486697"/>
                </a:lnTo>
                <a:cubicBezTo>
                  <a:pt x="1035708" y="486708"/>
                  <a:pt x="1035733" y="486720"/>
                  <a:pt x="1035757" y="486731"/>
                </a:cubicBezTo>
                <a:cubicBezTo>
                  <a:pt x="1046500" y="494574"/>
                  <a:pt x="1038533" y="500311"/>
                  <a:pt x="1074336" y="494465"/>
                </a:cubicBezTo>
                <a:cubicBezTo>
                  <a:pt x="1137289" y="530436"/>
                  <a:pt x="1235340" y="545106"/>
                  <a:pt x="1285084" y="589112"/>
                </a:cubicBezTo>
                <a:cubicBezTo>
                  <a:pt x="1341251" y="608873"/>
                  <a:pt x="1367674" y="637988"/>
                  <a:pt x="1409116" y="656332"/>
                </a:cubicBezTo>
                <a:cubicBezTo>
                  <a:pt x="1471208" y="682449"/>
                  <a:pt x="1492207" y="692779"/>
                  <a:pt x="1533725" y="699179"/>
                </a:cubicBezTo>
                <a:cubicBezTo>
                  <a:pt x="1592391" y="718911"/>
                  <a:pt x="1575207" y="737633"/>
                  <a:pt x="1636242" y="741533"/>
                </a:cubicBezTo>
                <a:cubicBezTo>
                  <a:pt x="1638264" y="746130"/>
                  <a:pt x="1700806" y="766849"/>
                  <a:pt x="1704848" y="770749"/>
                </a:cubicBezTo>
                <a:lnTo>
                  <a:pt x="1718292" y="781051"/>
                </a:lnTo>
                <a:lnTo>
                  <a:pt x="1720835" y="781117"/>
                </a:lnTo>
                <a:lnTo>
                  <a:pt x="1753341" y="800301"/>
                </a:lnTo>
                <a:lnTo>
                  <a:pt x="1775454" y="815182"/>
                </a:lnTo>
                <a:lnTo>
                  <a:pt x="1781011" y="816068"/>
                </a:lnTo>
                <a:lnTo>
                  <a:pt x="1817738" y="834926"/>
                </a:lnTo>
                <a:cubicBezTo>
                  <a:pt x="1821156" y="833953"/>
                  <a:pt x="1825209" y="834074"/>
                  <a:pt x="1830702" y="836485"/>
                </a:cubicBezTo>
                <a:cubicBezTo>
                  <a:pt x="1832151" y="819591"/>
                  <a:pt x="1837883" y="832919"/>
                  <a:pt x="1853950" y="841519"/>
                </a:cubicBezTo>
                <a:cubicBezTo>
                  <a:pt x="1859780" y="817198"/>
                  <a:pt x="1899456" y="849599"/>
                  <a:pt x="1915890" y="841983"/>
                </a:cubicBezTo>
                <a:lnTo>
                  <a:pt x="1960900" y="865789"/>
                </a:lnTo>
                <a:lnTo>
                  <a:pt x="1961217" y="865662"/>
                </a:lnTo>
                <a:cubicBezTo>
                  <a:pt x="1963265" y="866017"/>
                  <a:pt x="1965977" y="867037"/>
                  <a:pt x="1969825" y="869049"/>
                </a:cubicBezTo>
                <a:lnTo>
                  <a:pt x="1975234" y="872329"/>
                </a:lnTo>
                <a:lnTo>
                  <a:pt x="1990485" y="879288"/>
                </a:lnTo>
                <a:lnTo>
                  <a:pt x="1996793" y="880361"/>
                </a:lnTo>
                <a:cubicBezTo>
                  <a:pt x="2020465" y="879540"/>
                  <a:pt x="2023446" y="845377"/>
                  <a:pt x="2055091" y="872818"/>
                </a:cubicBezTo>
                <a:cubicBezTo>
                  <a:pt x="2098055" y="882341"/>
                  <a:pt x="2125216" y="870433"/>
                  <a:pt x="2165143" y="892293"/>
                </a:cubicBezTo>
                <a:cubicBezTo>
                  <a:pt x="2205365" y="901134"/>
                  <a:pt x="2239987" y="901455"/>
                  <a:pt x="2274196" y="914768"/>
                </a:cubicBezTo>
                <a:cubicBezTo>
                  <a:pt x="2310666" y="921868"/>
                  <a:pt x="2360104" y="931320"/>
                  <a:pt x="2383986" y="934891"/>
                </a:cubicBezTo>
                <a:lnTo>
                  <a:pt x="2420278" y="933890"/>
                </a:lnTo>
                <a:lnTo>
                  <a:pt x="2426203" y="933891"/>
                </a:lnTo>
                <a:lnTo>
                  <a:pt x="2448674" y="941056"/>
                </a:lnTo>
                <a:cubicBezTo>
                  <a:pt x="2452907" y="942503"/>
                  <a:pt x="2455711" y="943098"/>
                  <a:pt x="2457640" y="943105"/>
                </a:cubicBezTo>
                <a:lnTo>
                  <a:pt x="2457852" y="942912"/>
                </a:lnTo>
                <a:lnTo>
                  <a:pt x="2466265" y="945310"/>
                </a:lnTo>
                <a:cubicBezTo>
                  <a:pt x="2480470" y="949908"/>
                  <a:pt x="2494307" y="954915"/>
                  <a:pt x="2507496" y="960111"/>
                </a:cubicBezTo>
                <a:cubicBezTo>
                  <a:pt x="2518208" y="949036"/>
                  <a:pt x="2567155" y="976345"/>
                  <a:pt x="2561127" y="949411"/>
                </a:cubicBezTo>
                <a:cubicBezTo>
                  <a:pt x="2578896" y="955660"/>
                  <a:pt x="2589900" y="968806"/>
                  <a:pt x="2583467" y="950570"/>
                </a:cubicBezTo>
                <a:cubicBezTo>
                  <a:pt x="2589300" y="952141"/>
                  <a:pt x="2592850" y="951536"/>
                  <a:pt x="2595361" y="949884"/>
                </a:cubicBezTo>
                <a:lnTo>
                  <a:pt x="2596075" y="949000"/>
                </a:lnTo>
                <a:lnTo>
                  <a:pt x="2666638" y="975095"/>
                </a:lnTo>
                <a:lnTo>
                  <a:pt x="2703393" y="989635"/>
                </a:lnTo>
                <a:lnTo>
                  <a:pt x="2705616" y="989244"/>
                </a:lnTo>
                <a:lnTo>
                  <a:pt x="2721898" y="997777"/>
                </a:lnTo>
                <a:cubicBezTo>
                  <a:pt x="2727157" y="1001198"/>
                  <a:pt x="2731840" y="1005088"/>
                  <a:pt x="2735669" y="1009612"/>
                </a:cubicBezTo>
                <a:cubicBezTo>
                  <a:pt x="2790086" y="1002732"/>
                  <a:pt x="2797958" y="1020231"/>
                  <a:pt x="2857526" y="1030627"/>
                </a:cubicBezTo>
                <a:cubicBezTo>
                  <a:pt x="2897602" y="1063034"/>
                  <a:pt x="2965720" y="1083366"/>
                  <a:pt x="3021918" y="1088093"/>
                </a:cubicBezTo>
                <a:cubicBezTo>
                  <a:pt x="3054425" y="1110664"/>
                  <a:pt x="3109014" y="1101433"/>
                  <a:pt x="3155458" y="1121618"/>
                </a:cubicBezTo>
                <a:cubicBezTo>
                  <a:pt x="3217017" y="1136576"/>
                  <a:pt x="3270135" y="1143600"/>
                  <a:pt x="3328229" y="1155903"/>
                </a:cubicBezTo>
                <a:cubicBezTo>
                  <a:pt x="3365862" y="1138978"/>
                  <a:pt x="3408797" y="1179981"/>
                  <a:pt x="3448440" y="1184343"/>
                </a:cubicBezTo>
                <a:cubicBezTo>
                  <a:pt x="3438226" y="1205566"/>
                  <a:pt x="3496361" y="1182183"/>
                  <a:pt x="3499287" y="1209472"/>
                </a:cubicBezTo>
                <a:cubicBezTo>
                  <a:pt x="3506411" y="1209402"/>
                  <a:pt x="3513215" y="1208473"/>
                  <a:pt x="3520027" y="1207338"/>
                </a:cubicBezTo>
                <a:lnTo>
                  <a:pt x="3523594" y="1206755"/>
                </a:lnTo>
                <a:lnTo>
                  <a:pt x="3538013" y="1209066"/>
                </a:lnTo>
                <a:lnTo>
                  <a:pt x="3541918" y="1203922"/>
                </a:lnTo>
                <a:cubicBezTo>
                  <a:pt x="3550592" y="1203930"/>
                  <a:pt x="3560995" y="1202529"/>
                  <a:pt x="3590082" y="1209115"/>
                </a:cubicBezTo>
                <a:cubicBezTo>
                  <a:pt x="3622244" y="1230604"/>
                  <a:pt x="3676827" y="1215544"/>
                  <a:pt x="3716445" y="1243431"/>
                </a:cubicBezTo>
                <a:cubicBezTo>
                  <a:pt x="3731486" y="1251699"/>
                  <a:pt x="3780926" y="1265146"/>
                  <a:pt x="3792028" y="1260288"/>
                </a:cubicBezTo>
                <a:cubicBezTo>
                  <a:pt x="3802696" y="1261567"/>
                  <a:pt x="3814066" y="1267606"/>
                  <a:pt x="3820707" y="1260924"/>
                </a:cubicBezTo>
                <a:cubicBezTo>
                  <a:pt x="3830836" y="1253486"/>
                  <a:pt x="3863215" y="1278527"/>
                  <a:pt x="3860784" y="1265692"/>
                </a:cubicBezTo>
                <a:lnTo>
                  <a:pt x="3997310" y="1281176"/>
                </a:lnTo>
                <a:lnTo>
                  <a:pt x="4040665" y="1291934"/>
                </a:lnTo>
                <a:lnTo>
                  <a:pt x="4046831" y="1293910"/>
                </a:lnTo>
                <a:lnTo>
                  <a:pt x="4095847" y="1316851"/>
                </a:lnTo>
                <a:cubicBezTo>
                  <a:pt x="4097518" y="1315619"/>
                  <a:pt x="4099569" y="1314612"/>
                  <a:pt x="4101945" y="1313869"/>
                </a:cubicBezTo>
                <a:lnTo>
                  <a:pt x="4119420" y="1313965"/>
                </a:lnTo>
                <a:lnTo>
                  <a:pt x="4131728" y="1322978"/>
                </a:lnTo>
                <a:lnTo>
                  <a:pt x="4193827" y="1350222"/>
                </a:lnTo>
                <a:lnTo>
                  <a:pt x="4286157" y="1385101"/>
                </a:lnTo>
                <a:lnTo>
                  <a:pt x="4298907" y="1394396"/>
                </a:lnTo>
                <a:lnTo>
                  <a:pt x="4323224" y="1403133"/>
                </a:lnTo>
                <a:lnTo>
                  <a:pt x="4404439" y="1417252"/>
                </a:lnTo>
                <a:cubicBezTo>
                  <a:pt x="4411321" y="1415560"/>
                  <a:pt x="4417679" y="1413105"/>
                  <a:pt x="4423989" y="1410448"/>
                </a:cubicBezTo>
                <a:lnTo>
                  <a:pt x="4427300" y="1409068"/>
                </a:lnTo>
                <a:lnTo>
                  <a:pt x="4441847" y="1408029"/>
                </a:lnTo>
                <a:lnTo>
                  <a:pt x="4444331" y="1402133"/>
                </a:lnTo>
                <a:cubicBezTo>
                  <a:pt x="4452739" y="1400163"/>
                  <a:pt x="4462460" y="1396428"/>
                  <a:pt x="4492293" y="1396205"/>
                </a:cubicBezTo>
                <a:cubicBezTo>
                  <a:pt x="4528861" y="1409788"/>
                  <a:pt x="4577933" y="1382688"/>
                  <a:pt x="4623335" y="1400793"/>
                </a:cubicBezTo>
                <a:cubicBezTo>
                  <a:pt x="4639986" y="1405413"/>
                  <a:pt x="4691262" y="1407228"/>
                  <a:pt x="4700790" y="1399970"/>
                </a:cubicBezTo>
                <a:cubicBezTo>
                  <a:pt x="4711447" y="1398782"/>
                  <a:pt x="4723982" y="1402066"/>
                  <a:pt x="4728732" y="1394050"/>
                </a:cubicBezTo>
                <a:cubicBezTo>
                  <a:pt x="4736666" y="1384502"/>
                  <a:pt x="4774338" y="1401491"/>
                  <a:pt x="4768749" y="1389553"/>
                </a:cubicBezTo>
                <a:cubicBezTo>
                  <a:pt x="4795495" y="1401233"/>
                  <a:pt x="4816075" y="1381410"/>
                  <a:pt x="4838227" y="1377273"/>
                </a:cubicBezTo>
                <a:lnTo>
                  <a:pt x="4904889" y="1373499"/>
                </a:lnTo>
                <a:lnTo>
                  <a:pt x="4949597" y="1374085"/>
                </a:lnTo>
                <a:lnTo>
                  <a:pt x="4956064" y="1374603"/>
                </a:lnTo>
                <a:lnTo>
                  <a:pt x="5009322" y="1385751"/>
                </a:lnTo>
                <a:cubicBezTo>
                  <a:pt x="5010629" y="1384171"/>
                  <a:pt x="5012363" y="1382724"/>
                  <a:pt x="5014476" y="1381460"/>
                </a:cubicBezTo>
                <a:lnTo>
                  <a:pt x="5031428" y="1377570"/>
                </a:lnTo>
                <a:lnTo>
                  <a:pt x="5045619" y="1383532"/>
                </a:lnTo>
                <a:lnTo>
                  <a:pt x="5112635" y="1395891"/>
                </a:lnTo>
                <a:lnTo>
                  <a:pt x="5210851" y="1408784"/>
                </a:lnTo>
                <a:lnTo>
                  <a:pt x="5225543" y="1414923"/>
                </a:lnTo>
                <a:cubicBezTo>
                  <a:pt x="5259311" y="1422389"/>
                  <a:pt x="5300520" y="1417803"/>
                  <a:pt x="5321696" y="1432414"/>
                </a:cubicBezTo>
                <a:lnTo>
                  <a:pt x="5372327" y="1436597"/>
                </a:lnTo>
                <a:lnTo>
                  <a:pt x="5378149" y="1431785"/>
                </a:lnTo>
                <a:lnTo>
                  <a:pt x="5393069" y="1433737"/>
                </a:lnTo>
                <a:lnTo>
                  <a:pt x="5527621" y="1458786"/>
                </a:lnTo>
                <a:cubicBezTo>
                  <a:pt x="5595913" y="1482782"/>
                  <a:pt x="5624062" y="1464011"/>
                  <a:pt x="5680585" y="1498233"/>
                </a:cubicBezTo>
                <a:cubicBezTo>
                  <a:pt x="5671953" y="1485766"/>
                  <a:pt x="5763880" y="1493019"/>
                  <a:pt x="5783795" y="1499932"/>
                </a:cubicBezTo>
                <a:cubicBezTo>
                  <a:pt x="5806935" y="1511749"/>
                  <a:pt x="5950173" y="1559636"/>
                  <a:pt x="6016525" y="1577292"/>
                </a:cubicBezTo>
                <a:cubicBezTo>
                  <a:pt x="6077908" y="1586145"/>
                  <a:pt x="6125458" y="1613138"/>
                  <a:pt x="6186598" y="1606065"/>
                </a:cubicBezTo>
                <a:cubicBezTo>
                  <a:pt x="6189351" y="1610205"/>
                  <a:pt x="6193226" y="1613745"/>
                  <a:pt x="6197872" y="1616845"/>
                </a:cubicBezTo>
                <a:lnTo>
                  <a:pt x="6212885" y="1624535"/>
                </a:lnTo>
                <a:lnTo>
                  <a:pt x="6319240" y="1660375"/>
                </a:lnTo>
                <a:lnTo>
                  <a:pt x="6333397" y="1658763"/>
                </a:lnTo>
                <a:cubicBezTo>
                  <a:pt x="6332062" y="1641958"/>
                  <a:pt x="6339931" y="1653989"/>
                  <a:pt x="6357266" y="1659543"/>
                </a:cubicBezTo>
                <a:cubicBezTo>
                  <a:pt x="6359058" y="1634684"/>
                  <a:pt x="6403697" y="1659337"/>
                  <a:pt x="6418740" y="1648944"/>
                </a:cubicBezTo>
                <a:cubicBezTo>
                  <a:pt x="6431434" y="1653585"/>
                  <a:pt x="6444892" y="1658041"/>
                  <a:pt x="6458877" y="1662117"/>
                </a:cubicBezTo>
                <a:lnTo>
                  <a:pt x="6467254" y="1664227"/>
                </a:lnTo>
                <a:lnTo>
                  <a:pt x="6467545" y="1664046"/>
                </a:lnTo>
                <a:cubicBezTo>
                  <a:pt x="6469635" y="1664026"/>
                  <a:pt x="6472488" y="1664540"/>
                  <a:pt x="6476635" y="1665826"/>
                </a:cubicBezTo>
                <a:lnTo>
                  <a:pt x="6482535" y="1668074"/>
                </a:lnTo>
                <a:lnTo>
                  <a:pt x="6498791" y="1672167"/>
                </a:lnTo>
                <a:lnTo>
                  <a:pt x="6505220" y="1672092"/>
                </a:lnTo>
                <a:lnTo>
                  <a:pt x="6508969" y="1669922"/>
                </a:lnTo>
                <a:lnTo>
                  <a:pt x="6544886" y="1670695"/>
                </a:lnTo>
                <a:cubicBezTo>
                  <a:pt x="6566195" y="1684748"/>
                  <a:pt x="6578985" y="1674687"/>
                  <a:pt x="6617859" y="1679453"/>
                </a:cubicBezTo>
                <a:cubicBezTo>
                  <a:pt x="6628154" y="1690316"/>
                  <a:pt x="6642041" y="1690691"/>
                  <a:pt x="6657726" y="1687906"/>
                </a:cubicBezTo>
                <a:cubicBezTo>
                  <a:pt x="6690709" y="1699790"/>
                  <a:pt x="6728158" y="1699639"/>
                  <a:pt x="6769041" y="1707304"/>
                </a:cubicBezTo>
                <a:cubicBezTo>
                  <a:pt x="6805580" y="1727028"/>
                  <a:pt x="6838723" y="1715650"/>
                  <a:pt x="6882368" y="1723914"/>
                </a:cubicBezTo>
                <a:lnTo>
                  <a:pt x="6968822" y="1723334"/>
                </a:lnTo>
                <a:lnTo>
                  <a:pt x="6973672" y="1726298"/>
                </a:lnTo>
                <a:cubicBezTo>
                  <a:pt x="6977223" y="1728111"/>
                  <a:pt x="6979851" y="1729020"/>
                  <a:pt x="6981961" y="1729324"/>
                </a:cubicBezTo>
                <a:lnTo>
                  <a:pt x="6982342" y="1729201"/>
                </a:lnTo>
                <a:lnTo>
                  <a:pt x="6989757" y="1732420"/>
                </a:lnTo>
                <a:cubicBezTo>
                  <a:pt x="7001869" y="1738303"/>
                  <a:pt x="7013262" y="1744453"/>
                  <a:pt x="7023794" y="1750660"/>
                </a:cubicBezTo>
                <a:cubicBezTo>
                  <a:pt x="7043973" y="1743394"/>
                  <a:pt x="7076983" y="1772878"/>
                  <a:pt x="7090828" y="1750287"/>
                </a:cubicBezTo>
                <a:cubicBezTo>
                  <a:pt x="7105590" y="1758041"/>
                  <a:pt x="7107688" y="1770308"/>
                  <a:pt x="7114479" y="1754649"/>
                </a:cubicBezTo>
                <a:cubicBezTo>
                  <a:pt x="7126350" y="1758420"/>
                  <a:pt x="7153167" y="1769741"/>
                  <a:pt x="7162053" y="1772908"/>
                </a:cubicBezTo>
                <a:lnTo>
                  <a:pt x="7167808" y="1773656"/>
                </a:lnTo>
                <a:lnTo>
                  <a:pt x="7187185" y="1787148"/>
                </a:lnTo>
                <a:lnTo>
                  <a:pt x="7216505" y="1804489"/>
                </a:lnTo>
                <a:lnTo>
                  <a:pt x="7219246" y="1804514"/>
                </a:lnTo>
                <a:lnTo>
                  <a:pt x="7230639" y="1813879"/>
                </a:lnTo>
                <a:cubicBezTo>
                  <a:pt x="7233815" y="1817438"/>
                  <a:pt x="7236006" y="1821285"/>
                  <a:pt x="7236776" y="1825514"/>
                </a:cubicBezTo>
                <a:cubicBezTo>
                  <a:pt x="7301762" y="1828337"/>
                  <a:pt x="7336564" y="1860417"/>
                  <a:pt x="7394082" y="1877925"/>
                </a:cubicBezTo>
                <a:cubicBezTo>
                  <a:pt x="7452342" y="1904287"/>
                  <a:pt x="7466551" y="1917411"/>
                  <a:pt x="7505820" y="1933859"/>
                </a:cubicBezTo>
                <a:cubicBezTo>
                  <a:pt x="7522528" y="1943253"/>
                  <a:pt x="7574803" y="2016599"/>
                  <a:pt x="7572147" y="2003817"/>
                </a:cubicBezTo>
                <a:cubicBezTo>
                  <a:pt x="7612486" y="2043915"/>
                  <a:pt x="7771831" y="2029022"/>
                  <a:pt x="7828975" y="2061508"/>
                </a:cubicBezTo>
                <a:lnTo>
                  <a:pt x="7886804" y="2075509"/>
                </a:lnTo>
                <a:cubicBezTo>
                  <a:pt x="7859463" y="2091010"/>
                  <a:pt x="7941076" y="2081130"/>
                  <a:pt x="7923558" y="2103529"/>
                </a:cubicBezTo>
                <a:lnTo>
                  <a:pt x="7947954" y="2104996"/>
                </a:lnTo>
                <a:lnTo>
                  <a:pt x="7952318" y="2105077"/>
                </a:lnTo>
                <a:lnTo>
                  <a:pt x="7966398" y="2109147"/>
                </a:lnTo>
                <a:lnTo>
                  <a:pt x="7974591" y="2105612"/>
                </a:lnTo>
                <a:lnTo>
                  <a:pt x="7998806" y="2108382"/>
                </a:lnTo>
                <a:cubicBezTo>
                  <a:pt x="8007224" y="2110145"/>
                  <a:pt x="8015519" y="2112885"/>
                  <a:pt x="8023544" y="2117183"/>
                </a:cubicBezTo>
                <a:cubicBezTo>
                  <a:pt x="8042536" y="2139405"/>
                  <a:pt x="8113922" y="2135674"/>
                  <a:pt x="8136247" y="2164190"/>
                </a:cubicBezTo>
                <a:cubicBezTo>
                  <a:pt x="8146485" y="2173150"/>
                  <a:pt x="8190564" y="2191557"/>
                  <a:pt x="8206445" y="2189356"/>
                </a:cubicBezTo>
                <a:cubicBezTo>
                  <a:pt x="8217189" y="2192022"/>
                  <a:pt x="8225092" y="2198625"/>
                  <a:pt x="8237464" y="2194272"/>
                </a:cubicBezTo>
                <a:cubicBezTo>
                  <a:pt x="8254235" y="2189840"/>
                  <a:pt x="8270768" y="2214957"/>
                  <a:pt x="8277853" y="2204259"/>
                </a:cubicBezTo>
                <a:cubicBezTo>
                  <a:pt x="8289971" y="2221808"/>
                  <a:pt x="8328475" y="2213978"/>
                  <a:pt x="8352501" y="2218290"/>
                </a:cubicBezTo>
                <a:cubicBezTo>
                  <a:pt x="8359916" y="2233716"/>
                  <a:pt x="8403014" y="2227555"/>
                  <a:pt x="8446938" y="2243393"/>
                </a:cubicBezTo>
                <a:cubicBezTo>
                  <a:pt x="8454511" y="2260801"/>
                  <a:pt x="8476684" y="2253935"/>
                  <a:pt x="8497138" y="2281506"/>
                </a:cubicBezTo>
                <a:cubicBezTo>
                  <a:pt x="8499906" y="2280770"/>
                  <a:pt x="8502925" y="2280276"/>
                  <a:pt x="8506096" y="2280042"/>
                </a:cubicBezTo>
                <a:cubicBezTo>
                  <a:pt x="8524529" y="2278674"/>
                  <a:pt x="8544098" y="2286123"/>
                  <a:pt x="8549806" y="2296675"/>
                </a:cubicBezTo>
                <a:cubicBezTo>
                  <a:pt x="8586026" y="2337107"/>
                  <a:pt x="8636988" y="2356250"/>
                  <a:pt x="8680256" y="2378758"/>
                </a:cubicBezTo>
                <a:cubicBezTo>
                  <a:pt x="8731302" y="2402123"/>
                  <a:pt x="8717522" y="2366494"/>
                  <a:pt x="8766301" y="2410605"/>
                </a:cubicBezTo>
                <a:cubicBezTo>
                  <a:pt x="8780965" y="2405907"/>
                  <a:pt x="8789790" y="2408871"/>
                  <a:pt x="8800492" y="2418067"/>
                </a:cubicBezTo>
                <a:cubicBezTo>
                  <a:pt x="8825856" y="2428860"/>
                  <a:pt x="8842594" y="2409144"/>
                  <a:pt x="8857555" y="2430810"/>
                </a:cubicBezTo>
                <a:cubicBezTo>
                  <a:pt x="8882799" y="2437942"/>
                  <a:pt x="8927730" y="2453942"/>
                  <a:pt x="8951967" y="2460856"/>
                </a:cubicBezTo>
                <a:cubicBezTo>
                  <a:pt x="8978331" y="2469875"/>
                  <a:pt x="8959838" y="2488515"/>
                  <a:pt x="9002970" y="2472291"/>
                </a:cubicBezTo>
                <a:cubicBezTo>
                  <a:pt x="9023997" y="2488383"/>
                  <a:pt x="9039735" y="2479669"/>
                  <a:pt x="9081613" y="2488296"/>
                </a:cubicBezTo>
                <a:lnTo>
                  <a:pt x="9091561" y="2494386"/>
                </a:lnTo>
                <a:lnTo>
                  <a:pt x="9140625" y="2486779"/>
                </a:lnTo>
                <a:cubicBezTo>
                  <a:pt x="9207053" y="2531245"/>
                  <a:pt x="9151264" y="2467994"/>
                  <a:pt x="9271105" y="2511730"/>
                </a:cubicBezTo>
                <a:cubicBezTo>
                  <a:pt x="9275764" y="2517275"/>
                  <a:pt x="9293352" y="2518083"/>
                  <a:pt x="9295023" y="2512830"/>
                </a:cubicBezTo>
                <a:cubicBezTo>
                  <a:pt x="9301933" y="2516606"/>
                  <a:pt x="9314623" y="2531276"/>
                  <a:pt x="9321673" y="2524119"/>
                </a:cubicBezTo>
                <a:cubicBezTo>
                  <a:pt x="9341881" y="2529408"/>
                  <a:pt x="9361130" y="2536033"/>
                  <a:pt x="9378975" y="2543803"/>
                </a:cubicBezTo>
                <a:lnTo>
                  <a:pt x="9414193" y="2562927"/>
                </a:lnTo>
                <a:lnTo>
                  <a:pt x="9426009" y="2558847"/>
                </a:lnTo>
                <a:cubicBezTo>
                  <a:pt x="9433598" y="2557225"/>
                  <a:pt x="9441714" y="2557145"/>
                  <a:pt x="9450634" y="2560685"/>
                </a:cubicBezTo>
                <a:cubicBezTo>
                  <a:pt x="9496298" y="2596479"/>
                  <a:pt x="9461586" y="2547391"/>
                  <a:pt x="9549097" y="2585168"/>
                </a:cubicBezTo>
                <a:cubicBezTo>
                  <a:pt x="9551956" y="2589460"/>
                  <a:pt x="9565592" y="2590888"/>
                  <a:pt x="9567633" y="2587105"/>
                </a:cubicBezTo>
                <a:cubicBezTo>
                  <a:pt x="9572507" y="2590206"/>
                  <a:pt x="9580361" y="2601581"/>
                  <a:pt x="9586878" y="2596659"/>
                </a:cubicBezTo>
                <a:lnTo>
                  <a:pt x="9589974" y="2598235"/>
                </a:lnTo>
                <a:lnTo>
                  <a:pt x="9590570" y="2598249"/>
                </a:lnTo>
                <a:lnTo>
                  <a:pt x="9591896" y="2599214"/>
                </a:lnTo>
                <a:lnTo>
                  <a:pt x="9604535" y="2605654"/>
                </a:lnTo>
                <a:lnTo>
                  <a:pt x="9610554" y="2606189"/>
                </a:lnTo>
                <a:cubicBezTo>
                  <a:pt x="9641361" y="2613359"/>
                  <a:pt x="9668752" y="2624572"/>
                  <a:pt x="9690072" y="2638745"/>
                </a:cubicBezTo>
                <a:cubicBezTo>
                  <a:pt x="9723195" y="2641319"/>
                  <a:pt x="9726446" y="2647335"/>
                  <a:pt x="9726964" y="2653728"/>
                </a:cubicBezTo>
                <a:cubicBezTo>
                  <a:pt x="9734958" y="2656403"/>
                  <a:pt x="9731670" y="2653170"/>
                  <a:pt x="9738036" y="2654794"/>
                </a:cubicBezTo>
                <a:cubicBezTo>
                  <a:pt x="9745908" y="2657757"/>
                  <a:pt x="9765000" y="2668100"/>
                  <a:pt x="9774202" y="2671509"/>
                </a:cubicBezTo>
                <a:lnTo>
                  <a:pt x="9793246" y="2675245"/>
                </a:lnTo>
                <a:cubicBezTo>
                  <a:pt x="9812596" y="2680039"/>
                  <a:pt x="9869995" y="2696274"/>
                  <a:pt x="9890301" y="2700274"/>
                </a:cubicBezTo>
                <a:cubicBezTo>
                  <a:pt x="9900631" y="2696314"/>
                  <a:pt x="9908572" y="2696560"/>
                  <a:pt x="9915070" y="2699250"/>
                </a:cubicBezTo>
                <a:lnTo>
                  <a:pt x="9976517" y="2732899"/>
                </a:lnTo>
                <a:cubicBezTo>
                  <a:pt x="9981869" y="2727000"/>
                  <a:pt x="9984699" y="2731165"/>
                  <a:pt x="9990168" y="2737877"/>
                </a:cubicBezTo>
                <a:lnTo>
                  <a:pt x="9995041" y="2741223"/>
                </a:lnTo>
                <a:lnTo>
                  <a:pt x="10012636" y="2729876"/>
                </a:lnTo>
                <a:lnTo>
                  <a:pt x="10044280" y="2726966"/>
                </a:lnTo>
                <a:lnTo>
                  <a:pt x="10057934" y="2735671"/>
                </a:lnTo>
                <a:cubicBezTo>
                  <a:pt x="10075281" y="2744341"/>
                  <a:pt x="10128594" y="2769607"/>
                  <a:pt x="10148373" y="2778987"/>
                </a:cubicBezTo>
                <a:lnTo>
                  <a:pt x="10176601" y="2791940"/>
                </a:lnTo>
                <a:cubicBezTo>
                  <a:pt x="10185319" y="2817937"/>
                  <a:pt x="10238746" y="2788423"/>
                  <a:pt x="10235082" y="2816761"/>
                </a:cubicBezTo>
                <a:cubicBezTo>
                  <a:pt x="10261478" y="2797979"/>
                  <a:pt x="10382486" y="2835579"/>
                  <a:pt x="10421684" y="2833871"/>
                </a:cubicBezTo>
                <a:cubicBezTo>
                  <a:pt x="10427369" y="2846480"/>
                  <a:pt x="10490893" y="2829473"/>
                  <a:pt x="10507376" y="2822262"/>
                </a:cubicBezTo>
                <a:cubicBezTo>
                  <a:pt x="10633551" y="2812985"/>
                  <a:pt x="10703974" y="2842678"/>
                  <a:pt x="10738376" y="2833353"/>
                </a:cubicBezTo>
                <a:cubicBezTo>
                  <a:pt x="10827719" y="2830304"/>
                  <a:pt x="10976757" y="2802522"/>
                  <a:pt x="11043443" y="2803954"/>
                </a:cubicBezTo>
                <a:cubicBezTo>
                  <a:pt x="11049567" y="2823106"/>
                  <a:pt x="11121061" y="2794142"/>
                  <a:pt x="11115269" y="2823367"/>
                </a:cubicBezTo>
                <a:cubicBezTo>
                  <a:pt x="11122168" y="2835110"/>
                  <a:pt x="11139334" y="2833959"/>
                  <a:pt x="11147582" y="2822547"/>
                </a:cubicBezTo>
                <a:cubicBezTo>
                  <a:pt x="11168093" y="2823815"/>
                  <a:pt x="11180424" y="2837446"/>
                  <a:pt x="11201205" y="2818210"/>
                </a:cubicBezTo>
                <a:cubicBezTo>
                  <a:pt x="11229430" y="2819282"/>
                  <a:pt x="11368539" y="2855696"/>
                  <a:pt x="11391726" y="2826386"/>
                </a:cubicBezTo>
                <a:cubicBezTo>
                  <a:pt x="11480791" y="2839198"/>
                  <a:pt x="11451058" y="2820936"/>
                  <a:pt x="11507640" y="2824866"/>
                </a:cubicBezTo>
                <a:cubicBezTo>
                  <a:pt x="11607733" y="2861658"/>
                  <a:pt x="11671908" y="2815146"/>
                  <a:pt x="11718056" y="2821969"/>
                </a:cubicBezTo>
                <a:cubicBezTo>
                  <a:pt x="11816707" y="2792061"/>
                  <a:pt x="11860087" y="2819031"/>
                  <a:pt x="11937926" y="2817058"/>
                </a:cubicBezTo>
                <a:cubicBezTo>
                  <a:pt x="11973607" y="2824139"/>
                  <a:pt x="11989529" y="2794506"/>
                  <a:pt x="12035355" y="2813340"/>
                </a:cubicBezTo>
                <a:cubicBezTo>
                  <a:pt x="12062147" y="2782988"/>
                  <a:pt x="12154841" y="2795794"/>
                  <a:pt x="12179047" y="2788508"/>
                </a:cubicBezTo>
                <a:lnTo>
                  <a:pt x="12192000" y="2788486"/>
                </a:lnTo>
                <a:lnTo>
                  <a:pt x="12192000" y="3378280"/>
                </a:lnTo>
                <a:lnTo>
                  <a:pt x="0" y="337828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6E4C8B76-2F2C-66DA-FA52-2C6EED051307}"/>
              </a:ext>
            </a:extLst>
          </p:cNvPr>
          <p:cNvSpPr>
            <a:spLocks noGrp="1"/>
          </p:cNvSpPr>
          <p:nvPr>
            <p:ph type="subTitle" idx="1"/>
          </p:nvPr>
        </p:nvSpPr>
        <p:spPr>
          <a:xfrm>
            <a:off x="892628" y="5158522"/>
            <a:ext cx="5689601" cy="1087477"/>
          </a:xfrm>
        </p:spPr>
        <p:txBody>
          <a:bodyPr vert="horz" lIns="91440" tIns="45720" rIns="91440" bIns="45720" rtlCol="0" anchor="ctr">
            <a:normAutofit/>
          </a:bodyPr>
          <a:lstStyle/>
          <a:p>
            <a:pPr algn="l"/>
            <a:r>
              <a:rPr lang="en-US" sz="4400" dirty="0"/>
              <a:t>So Far</a:t>
            </a:r>
            <a:endParaRPr lang="en-US" sz="4400" dirty="0">
              <a:solidFill>
                <a:schemeClr val="tx1">
                  <a:lumMod val="85000"/>
                  <a:lumOff val="15000"/>
                </a:schemeClr>
              </a:solidFill>
            </a:endParaRPr>
          </a:p>
        </p:txBody>
      </p:sp>
      <p:sp>
        <p:nvSpPr>
          <p:cNvPr id="43" name="Freeform: Shape 42">
            <a:extLst>
              <a:ext uri="{FF2B5EF4-FFF2-40B4-BE49-F238E27FC236}">
                <a16:creationId xmlns:a16="http://schemas.microsoft.com/office/drawing/2014/main" id="{AEFD2FD1-B3A5-4E1D-BCC8-7684A5440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90051" y="0"/>
            <a:ext cx="7301949" cy="91834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 name="connsiteX0" fmla="*/ 4686423 w 9517857"/>
              <a:gd name="connsiteY0" fmla="*/ 247919 h 918356"/>
              <a:gd name="connsiteX1" fmla="*/ 4689051 w 9517857"/>
              <a:gd name="connsiteY1" fmla="*/ 250968 h 918356"/>
              <a:gd name="connsiteX2" fmla="*/ 4687244 w 9517857"/>
              <a:gd name="connsiteY2" fmla="*/ 251298 h 918356"/>
              <a:gd name="connsiteX3" fmla="*/ 4686423 w 9517857"/>
              <a:gd name="connsiteY3" fmla="*/ 247919 h 918356"/>
              <a:gd name="connsiteX4" fmla="*/ 4685225 w 9517857"/>
              <a:gd name="connsiteY4" fmla="*/ 246530 h 918356"/>
              <a:gd name="connsiteX5" fmla="*/ 4686133 w 9517857"/>
              <a:gd name="connsiteY5" fmla="*/ 246727 h 918356"/>
              <a:gd name="connsiteX6" fmla="*/ 4686423 w 9517857"/>
              <a:gd name="connsiteY6" fmla="*/ 247919 h 918356"/>
              <a:gd name="connsiteX7" fmla="*/ 4685225 w 9517857"/>
              <a:gd name="connsiteY7" fmla="*/ 246530 h 918356"/>
              <a:gd name="connsiteX8" fmla="*/ 9517856 w 9517857"/>
              <a:gd name="connsiteY8" fmla="*/ 0 h 918356"/>
              <a:gd name="connsiteX9" fmla="*/ 9517857 w 9517857"/>
              <a:gd name="connsiteY9" fmla="*/ 12 h 918356"/>
              <a:gd name="connsiteX10" fmla="*/ 9517857 w 9517857"/>
              <a:gd name="connsiteY10" fmla="*/ 918356 h 918356"/>
              <a:gd name="connsiteX11" fmla="*/ 14604 w 9517857"/>
              <a:gd name="connsiteY11" fmla="*/ 918356 h 918356"/>
              <a:gd name="connsiteX12" fmla="*/ 12841 w 9517857"/>
              <a:gd name="connsiteY12" fmla="*/ 917763 h 918356"/>
              <a:gd name="connsiteX13" fmla="*/ 93 w 9517857"/>
              <a:gd name="connsiteY13" fmla="*/ 912471 h 918356"/>
              <a:gd name="connsiteX14" fmla="*/ 58674 w 9517857"/>
              <a:gd name="connsiteY14" fmla="*/ 890322 h 918356"/>
              <a:gd name="connsiteX15" fmla="*/ 275005 w 9517857"/>
              <a:gd name="connsiteY15" fmla="*/ 807229 h 918356"/>
              <a:gd name="connsiteX16" fmla="*/ 587824 w 9517857"/>
              <a:gd name="connsiteY16" fmla="*/ 798195 h 918356"/>
              <a:gd name="connsiteX17" fmla="*/ 651826 w 9517857"/>
              <a:gd name="connsiteY17" fmla="*/ 738338 h 918356"/>
              <a:gd name="connsiteX18" fmla="*/ 727985 w 9517857"/>
              <a:gd name="connsiteY18" fmla="*/ 719826 h 918356"/>
              <a:gd name="connsiteX19" fmla="*/ 778982 w 9517857"/>
              <a:gd name="connsiteY19" fmla="*/ 710142 h 918356"/>
              <a:gd name="connsiteX20" fmla="*/ 849944 w 9517857"/>
              <a:gd name="connsiteY20" fmla="*/ 717987 h 918356"/>
              <a:gd name="connsiteX21" fmla="*/ 921659 w 9517857"/>
              <a:gd name="connsiteY21" fmla="*/ 712695 h 918356"/>
              <a:gd name="connsiteX22" fmla="*/ 930946 w 9517857"/>
              <a:gd name="connsiteY22" fmla="*/ 734046 h 918356"/>
              <a:gd name="connsiteX23" fmla="*/ 986250 w 9517857"/>
              <a:gd name="connsiteY23" fmla="*/ 713530 h 918356"/>
              <a:gd name="connsiteX24" fmla="*/ 1013752 w 9517857"/>
              <a:gd name="connsiteY24" fmla="*/ 713361 h 918356"/>
              <a:gd name="connsiteX25" fmla="*/ 1023734 w 9517857"/>
              <a:gd name="connsiteY25" fmla="*/ 718571 h 918356"/>
              <a:gd name="connsiteX26" fmla="*/ 1063207 w 9517857"/>
              <a:gd name="connsiteY26" fmla="*/ 715651 h 918356"/>
              <a:gd name="connsiteX27" fmla="*/ 1081980 w 9517857"/>
              <a:gd name="connsiteY27" fmla="*/ 738455 h 918356"/>
              <a:gd name="connsiteX28" fmla="*/ 1218120 w 9517857"/>
              <a:gd name="connsiteY28" fmla="*/ 713280 h 918356"/>
              <a:gd name="connsiteX29" fmla="*/ 1397459 w 9517857"/>
              <a:gd name="connsiteY29" fmla="*/ 691190 h 918356"/>
              <a:gd name="connsiteX30" fmla="*/ 1580688 w 9517857"/>
              <a:gd name="connsiteY30" fmla="*/ 693697 h 918356"/>
              <a:gd name="connsiteX31" fmla="*/ 1772334 w 9517857"/>
              <a:gd name="connsiteY31" fmla="*/ 710640 h 918356"/>
              <a:gd name="connsiteX32" fmla="*/ 2002561 w 9517857"/>
              <a:gd name="connsiteY32" fmla="*/ 659917 h 918356"/>
              <a:gd name="connsiteX33" fmla="*/ 2135144 w 9517857"/>
              <a:gd name="connsiteY33" fmla="*/ 636501 h 918356"/>
              <a:gd name="connsiteX34" fmla="*/ 2440292 w 9517857"/>
              <a:gd name="connsiteY34" fmla="*/ 593862 h 918356"/>
              <a:gd name="connsiteX35" fmla="*/ 2547829 w 9517857"/>
              <a:gd name="connsiteY35" fmla="*/ 566150 h 918356"/>
              <a:gd name="connsiteX36" fmla="*/ 2658055 w 9517857"/>
              <a:gd name="connsiteY36" fmla="*/ 578727 h 918356"/>
              <a:gd name="connsiteX37" fmla="*/ 2693698 w 9517857"/>
              <a:gd name="connsiteY37" fmla="*/ 560029 h 918356"/>
              <a:gd name="connsiteX38" fmla="*/ 2699673 w 9517857"/>
              <a:gd name="connsiteY38" fmla="*/ 556400 h 918356"/>
              <a:gd name="connsiteX39" fmla="*/ 2727306 w 9517857"/>
              <a:gd name="connsiteY39" fmla="*/ 550698 h 918356"/>
              <a:gd name="connsiteX40" fmla="*/ 2730451 w 9517857"/>
              <a:gd name="connsiteY40" fmla="*/ 538058 h 918356"/>
              <a:gd name="connsiteX41" fmla="*/ 2768713 w 9517857"/>
              <a:gd name="connsiteY41" fmla="*/ 521575 h 918356"/>
              <a:gd name="connsiteX42" fmla="*/ 2820868 w 9517857"/>
              <a:gd name="connsiteY42" fmla="*/ 514160 h 918356"/>
              <a:gd name="connsiteX43" fmla="*/ 3073635 w 9517857"/>
              <a:gd name="connsiteY43" fmla="*/ 491294 h 918356"/>
              <a:gd name="connsiteX44" fmla="*/ 3222071 w 9517857"/>
              <a:gd name="connsiteY44" fmla="*/ 470559 h 918356"/>
              <a:gd name="connsiteX45" fmla="*/ 3274069 w 9517857"/>
              <a:gd name="connsiteY45" fmla="*/ 451605 h 918356"/>
              <a:gd name="connsiteX46" fmla="*/ 3349632 w 9517857"/>
              <a:gd name="connsiteY46" fmla="*/ 432583 h 918356"/>
              <a:gd name="connsiteX47" fmla="*/ 3479593 w 9517857"/>
              <a:gd name="connsiteY47" fmla="*/ 390437 h 918356"/>
              <a:gd name="connsiteX48" fmla="*/ 3660110 w 9517857"/>
              <a:gd name="connsiteY48" fmla="*/ 348726 h 918356"/>
              <a:gd name="connsiteX49" fmla="*/ 3750023 w 9517857"/>
              <a:gd name="connsiteY49" fmla="*/ 370678 h 918356"/>
              <a:gd name="connsiteX50" fmla="*/ 3844133 w 9517857"/>
              <a:gd name="connsiteY50" fmla="*/ 360648 h 918356"/>
              <a:gd name="connsiteX51" fmla="*/ 3913545 w 9517857"/>
              <a:gd name="connsiteY51" fmla="*/ 344235 h 918356"/>
              <a:gd name="connsiteX52" fmla="*/ 4266740 w 9517857"/>
              <a:gd name="connsiteY52" fmla="*/ 361454 h 918356"/>
              <a:gd name="connsiteX53" fmla="*/ 4430770 w 9517857"/>
              <a:gd name="connsiteY53" fmla="*/ 342643 h 918356"/>
              <a:gd name="connsiteX54" fmla="*/ 4512664 w 9517857"/>
              <a:gd name="connsiteY54" fmla="*/ 319948 h 918356"/>
              <a:gd name="connsiteX55" fmla="*/ 4616423 w 9517857"/>
              <a:gd name="connsiteY55" fmla="*/ 290914 h 918356"/>
              <a:gd name="connsiteX56" fmla="*/ 4691675 w 9517857"/>
              <a:gd name="connsiteY56" fmla="*/ 254011 h 918356"/>
              <a:gd name="connsiteX57" fmla="*/ 4689051 w 9517857"/>
              <a:gd name="connsiteY57" fmla="*/ 250968 h 918356"/>
              <a:gd name="connsiteX58" fmla="*/ 4719994 w 9517857"/>
              <a:gd name="connsiteY58" fmla="*/ 245307 h 918356"/>
              <a:gd name="connsiteX59" fmla="*/ 4752894 w 9517857"/>
              <a:gd name="connsiteY59" fmla="*/ 239875 h 918356"/>
              <a:gd name="connsiteX60" fmla="*/ 4769329 w 9517857"/>
              <a:gd name="connsiteY60" fmla="*/ 233585 h 918356"/>
              <a:gd name="connsiteX61" fmla="*/ 4775634 w 9517857"/>
              <a:gd name="connsiteY61" fmla="*/ 234063 h 918356"/>
              <a:gd name="connsiteX62" fmla="*/ 4790452 w 9517857"/>
              <a:gd name="connsiteY62" fmla="*/ 233572 h 918356"/>
              <a:gd name="connsiteX63" fmla="*/ 4789062 w 9517857"/>
              <a:gd name="connsiteY63" fmla="*/ 241924 h 918356"/>
              <a:gd name="connsiteX64" fmla="*/ 4827826 w 9517857"/>
              <a:gd name="connsiteY64" fmla="*/ 246977 h 918356"/>
              <a:gd name="connsiteX65" fmla="*/ 4892569 w 9517857"/>
              <a:gd name="connsiteY65" fmla="*/ 249933 h 918356"/>
              <a:gd name="connsiteX66" fmla="*/ 4896611 w 9517857"/>
              <a:gd name="connsiteY66" fmla="*/ 240448 h 918356"/>
              <a:gd name="connsiteX67" fmla="*/ 4917286 w 9517857"/>
              <a:gd name="connsiteY67" fmla="*/ 243659 h 918356"/>
              <a:gd name="connsiteX68" fmla="*/ 4981173 w 9517857"/>
              <a:gd name="connsiteY68" fmla="*/ 247103 h 918356"/>
              <a:gd name="connsiteX69" fmla="*/ 5060397 w 9517857"/>
              <a:gd name="connsiteY69" fmla="*/ 263688 h 918356"/>
              <a:gd name="connsiteX70" fmla="*/ 5252996 w 9517857"/>
              <a:gd name="connsiteY70" fmla="*/ 270655 h 918356"/>
              <a:gd name="connsiteX71" fmla="*/ 5358056 w 9517857"/>
              <a:gd name="connsiteY71" fmla="*/ 247248 h 918356"/>
              <a:gd name="connsiteX72" fmla="*/ 5426496 w 9517857"/>
              <a:gd name="connsiteY72" fmla="*/ 235142 h 918356"/>
              <a:gd name="connsiteX73" fmla="*/ 5497161 w 9517857"/>
              <a:gd name="connsiteY73" fmla="*/ 228808 h 918356"/>
              <a:gd name="connsiteX74" fmla="*/ 5826043 w 9517857"/>
              <a:gd name="connsiteY74" fmla="*/ 148073 h 918356"/>
              <a:gd name="connsiteX75" fmla="*/ 6013415 w 9517857"/>
              <a:gd name="connsiteY75" fmla="*/ 137316 h 918356"/>
              <a:gd name="connsiteX76" fmla="*/ 6080994 w 9517857"/>
              <a:gd name="connsiteY76" fmla="*/ 142938 h 918356"/>
              <a:gd name="connsiteX77" fmla="*/ 6194152 w 9517857"/>
              <a:gd name="connsiteY77" fmla="*/ 151772 h 918356"/>
              <a:gd name="connsiteX78" fmla="*/ 6281379 w 9517857"/>
              <a:gd name="connsiteY78" fmla="*/ 181626 h 918356"/>
              <a:gd name="connsiteX79" fmla="*/ 6374947 w 9517857"/>
              <a:gd name="connsiteY79" fmla="*/ 179799 h 918356"/>
              <a:gd name="connsiteX80" fmla="*/ 6448518 w 9517857"/>
              <a:gd name="connsiteY80" fmla="*/ 164378 h 918356"/>
              <a:gd name="connsiteX81" fmla="*/ 6544700 w 9517857"/>
              <a:gd name="connsiteY81" fmla="*/ 167161 h 918356"/>
              <a:gd name="connsiteX82" fmla="*/ 6648353 w 9517857"/>
              <a:gd name="connsiteY82" fmla="*/ 172250 h 918356"/>
              <a:gd name="connsiteX83" fmla="*/ 6736227 w 9517857"/>
              <a:gd name="connsiteY83" fmla="*/ 173216 h 918356"/>
              <a:gd name="connsiteX84" fmla="*/ 6977218 w 9517857"/>
              <a:gd name="connsiteY84" fmla="*/ 184289 h 918356"/>
              <a:gd name="connsiteX85" fmla="*/ 7065221 w 9517857"/>
              <a:gd name="connsiteY85" fmla="*/ 227531 h 918356"/>
              <a:gd name="connsiteX86" fmla="*/ 7565449 w 9517857"/>
              <a:gd name="connsiteY86" fmla="*/ 258950 h 918356"/>
              <a:gd name="connsiteX87" fmla="*/ 7599285 w 9517857"/>
              <a:gd name="connsiteY87" fmla="*/ 266021 h 918356"/>
              <a:gd name="connsiteX88" fmla="*/ 7644411 w 9517857"/>
              <a:gd name="connsiteY88" fmla="*/ 258986 h 918356"/>
              <a:gd name="connsiteX89" fmla="*/ 7825110 w 9517857"/>
              <a:gd name="connsiteY89" fmla="*/ 229109 h 918356"/>
              <a:gd name="connsiteX90" fmla="*/ 7965804 w 9517857"/>
              <a:gd name="connsiteY90" fmla="*/ 190545 h 918356"/>
              <a:gd name="connsiteX91" fmla="*/ 8147401 w 9517857"/>
              <a:gd name="connsiteY91" fmla="*/ 205617 h 918356"/>
              <a:gd name="connsiteX92" fmla="*/ 8256033 w 9517857"/>
              <a:gd name="connsiteY92" fmla="*/ 193713 h 918356"/>
              <a:gd name="connsiteX93" fmla="*/ 8410677 w 9517857"/>
              <a:gd name="connsiteY93" fmla="*/ 172167 h 918356"/>
              <a:gd name="connsiteX94" fmla="*/ 8617841 w 9517857"/>
              <a:gd name="connsiteY94" fmla="*/ 155167 h 918356"/>
              <a:gd name="connsiteX95" fmla="*/ 8715976 w 9517857"/>
              <a:gd name="connsiteY95" fmla="*/ 178374 h 918356"/>
              <a:gd name="connsiteX96" fmla="*/ 8778827 w 9517857"/>
              <a:gd name="connsiteY96" fmla="*/ 172936 h 918356"/>
              <a:gd name="connsiteX97" fmla="*/ 8840778 w 9517857"/>
              <a:gd name="connsiteY97" fmla="*/ 143149 h 918356"/>
              <a:gd name="connsiteX98" fmla="*/ 9010380 w 9517857"/>
              <a:gd name="connsiteY98" fmla="*/ 91891 h 918356"/>
              <a:gd name="connsiteX99" fmla="*/ 9110856 w 9517857"/>
              <a:gd name="connsiteY99" fmla="*/ 70997 h 918356"/>
              <a:gd name="connsiteX100" fmla="*/ 9268817 w 9517857"/>
              <a:gd name="connsiteY100" fmla="*/ 53082 h 918356"/>
              <a:gd name="connsiteX101" fmla="*/ 9316667 w 9517857"/>
              <a:gd name="connsiteY101" fmla="*/ 45047 h 918356"/>
              <a:gd name="connsiteX102" fmla="*/ 9428209 w 9517857"/>
              <a:gd name="connsiteY102" fmla="*/ 29923 h 918356"/>
              <a:gd name="connsiteX103" fmla="*/ 9517856 w 9517857"/>
              <a:gd name="connsiteY103" fmla="*/ 0 h 918356"/>
              <a:gd name="connsiteX0" fmla="*/ 4686423 w 9517857"/>
              <a:gd name="connsiteY0" fmla="*/ 247919 h 918356"/>
              <a:gd name="connsiteX1" fmla="*/ 4689051 w 9517857"/>
              <a:gd name="connsiteY1" fmla="*/ 250968 h 918356"/>
              <a:gd name="connsiteX2" fmla="*/ 4687244 w 9517857"/>
              <a:gd name="connsiteY2" fmla="*/ 251298 h 918356"/>
              <a:gd name="connsiteX3" fmla="*/ 4686423 w 9517857"/>
              <a:gd name="connsiteY3" fmla="*/ 247919 h 918356"/>
              <a:gd name="connsiteX4" fmla="*/ 4685225 w 9517857"/>
              <a:gd name="connsiteY4" fmla="*/ 246530 h 918356"/>
              <a:gd name="connsiteX5" fmla="*/ 4686133 w 9517857"/>
              <a:gd name="connsiteY5" fmla="*/ 246727 h 918356"/>
              <a:gd name="connsiteX6" fmla="*/ 4686423 w 9517857"/>
              <a:gd name="connsiteY6" fmla="*/ 247919 h 918356"/>
              <a:gd name="connsiteX7" fmla="*/ 4685225 w 9517857"/>
              <a:gd name="connsiteY7" fmla="*/ 246530 h 918356"/>
              <a:gd name="connsiteX8" fmla="*/ 9517856 w 9517857"/>
              <a:gd name="connsiteY8" fmla="*/ 0 h 918356"/>
              <a:gd name="connsiteX9" fmla="*/ 9517857 w 9517857"/>
              <a:gd name="connsiteY9" fmla="*/ 12 h 918356"/>
              <a:gd name="connsiteX10" fmla="*/ 9517857 w 9517857"/>
              <a:gd name="connsiteY10" fmla="*/ 918356 h 918356"/>
              <a:gd name="connsiteX11" fmla="*/ 14604 w 9517857"/>
              <a:gd name="connsiteY11" fmla="*/ 918356 h 918356"/>
              <a:gd name="connsiteX12" fmla="*/ 12841 w 9517857"/>
              <a:gd name="connsiteY12" fmla="*/ 917763 h 918356"/>
              <a:gd name="connsiteX13" fmla="*/ 93 w 9517857"/>
              <a:gd name="connsiteY13" fmla="*/ 912471 h 918356"/>
              <a:gd name="connsiteX14" fmla="*/ 58674 w 9517857"/>
              <a:gd name="connsiteY14" fmla="*/ 890322 h 918356"/>
              <a:gd name="connsiteX15" fmla="*/ 275005 w 9517857"/>
              <a:gd name="connsiteY15" fmla="*/ 807229 h 918356"/>
              <a:gd name="connsiteX16" fmla="*/ 587824 w 9517857"/>
              <a:gd name="connsiteY16" fmla="*/ 798195 h 918356"/>
              <a:gd name="connsiteX17" fmla="*/ 651826 w 9517857"/>
              <a:gd name="connsiteY17" fmla="*/ 738338 h 918356"/>
              <a:gd name="connsiteX18" fmla="*/ 727985 w 9517857"/>
              <a:gd name="connsiteY18" fmla="*/ 719826 h 918356"/>
              <a:gd name="connsiteX19" fmla="*/ 778982 w 9517857"/>
              <a:gd name="connsiteY19" fmla="*/ 710142 h 918356"/>
              <a:gd name="connsiteX20" fmla="*/ 849944 w 9517857"/>
              <a:gd name="connsiteY20" fmla="*/ 717987 h 918356"/>
              <a:gd name="connsiteX21" fmla="*/ 921659 w 9517857"/>
              <a:gd name="connsiteY21" fmla="*/ 712695 h 918356"/>
              <a:gd name="connsiteX22" fmla="*/ 930946 w 9517857"/>
              <a:gd name="connsiteY22" fmla="*/ 734046 h 918356"/>
              <a:gd name="connsiteX23" fmla="*/ 986250 w 9517857"/>
              <a:gd name="connsiteY23" fmla="*/ 713530 h 918356"/>
              <a:gd name="connsiteX24" fmla="*/ 1013752 w 9517857"/>
              <a:gd name="connsiteY24" fmla="*/ 713361 h 918356"/>
              <a:gd name="connsiteX25" fmla="*/ 1023734 w 9517857"/>
              <a:gd name="connsiteY25" fmla="*/ 718571 h 918356"/>
              <a:gd name="connsiteX26" fmla="*/ 1063207 w 9517857"/>
              <a:gd name="connsiteY26" fmla="*/ 715651 h 918356"/>
              <a:gd name="connsiteX27" fmla="*/ 1081980 w 9517857"/>
              <a:gd name="connsiteY27" fmla="*/ 738455 h 918356"/>
              <a:gd name="connsiteX28" fmla="*/ 1218120 w 9517857"/>
              <a:gd name="connsiteY28" fmla="*/ 713280 h 918356"/>
              <a:gd name="connsiteX29" fmla="*/ 1397459 w 9517857"/>
              <a:gd name="connsiteY29" fmla="*/ 691190 h 918356"/>
              <a:gd name="connsiteX30" fmla="*/ 1580688 w 9517857"/>
              <a:gd name="connsiteY30" fmla="*/ 693697 h 918356"/>
              <a:gd name="connsiteX31" fmla="*/ 1772334 w 9517857"/>
              <a:gd name="connsiteY31" fmla="*/ 710640 h 918356"/>
              <a:gd name="connsiteX32" fmla="*/ 2002561 w 9517857"/>
              <a:gd name="connsiteY32" fmla="*/ 659917 h 918356"/>
              <a:gd name="connsiteX33" fmla="*/ 2135144 w 9517857"/>
              <a:gd name="connsiteY33" fmla="*/ 636501 h 918356"/>
              <a:gd name="connsiteX34" fmla="*/ 2440292 w 9517857"/>
              <a:gd name="connsiteY34" fmla="*/ 593862 h 918356"/>
              <a:gd name="connsiteX35" fmla="*/ 2547829 w 9517857"/>
              <a:gd name="connsiteY35" fmla="*/ 566150 h 918356"/>
              <a:gd name="connsiteX36" fmla="*/ 2658055 w 9517857"/>
              <a:gd name="connsiteY36" fmla="*/ 578727 h 918356"/>
              <a:gd name="connsiteX37" fmla="*/ 2693698 w 9517857"/>
              <a:gd name="connsiteY37" fmla="*/ 560029 h 918356"/>
              <a:gd name="connsiteX38" fmla="*/ 2699673 w 9517857"/>
              <a:gd name="connsiteY38" fmla="*/ 556400 h 918356"/>
              <a:gd name="connsiteX39" fmla="*/ 2727306 w 9517857"/>
              <a:gd name="connsiteY39" fmla="*/ 550698 h 918356"/>
              <a:gd name="connsiteX40" fmla="*/ 2730451 w 9517857"/>
              <a:gd name="connsiteY40" fmla="*/ 538058 h 918356"/>
              <a:gd name="connsiteX41" fmla="*/ 2768713 w 9517857"/>
              <a:gd name="connsiteY41" fmla="*/ 521575 h 918356"/>
              <a:gd name="connsiteX42" fmla="*/ 2820868 w 9517857"/>
              <a:gd name="connsiteY42" fmla="*/ 514160 h 918356"/>
              <a:gd name="connsiteX43" fmla="*/ 3073635 w 9517857"/>
              <a:gd name="connsiteY43" fmla="*/ 491294 h 918356"/>
              <a:gd name="connsiteX44" fmla="*/ 3222071 w 9517857"/>
              <a:gd name="connsiteY44" fmla="*/ 470559 h 918356"/>
              <a:gd name="connsiteX45" fmla="*/ 3274069 w 9517857"/>
              <a:gd name="connsiteY45" fmla="*/ 451605 h 918356"/>
              <a:gd name="connsiteX46" fmla="*/ 3349632 w 9517857"/>
              <a:gd name="connsiteY46" fmla="*/ 432583 h 918356"/>
              <a:gd name="connsiteX47" fmla="*/ 3479593 w 9517857"/>
              <a:gd name="connsiteY47" fmla="*/ 390437 h 918356"/>
              <a:gd name="connsiteX48" fmla="*/ 3660110 w 9517857"/>
              <a:gd name="connsiteY48" fmla="*/ 348726 h 918356"/>
              <a:gd name="connsiteX49" fmla="*/ 3750023 w 9517857"/>
              <a:gd name="connsiteY49" fmla="*/ 370678 h 918356"/>
              <a:gd name="connsiteX50" fmla="*/ 3844133 w 9517857"/>
              <a:gd name="connsiteY50" fmla="*/ 360648 h 918356"/>
              <a:gd name="connsiteX51" fmla="*/ 3913545 w 9517857"/>
              <a:gd name="connsiteY51" fmla="*/ 344235 h 918356"/>
              <a:gd name="connsiteX52" fmla="*/ 4266740 w 9517857"/>
              <a:gd name="connsiteY52" fmla="*/ 361454 h 918356"/>
              <a:gd name="connsiteX53" fmla="*/ 4430770 w 9517857"/>
              <a:gd name="connsiteY53" fmla="*/ 342643 h 918356"/>
              <a:gd name="connsiteX54" fmla="*/ 4512664 w 9517857"/>
              <a:gd name="connsiteY54" fmla="*/ 319948 h 918356"/>
              <a:gd name="connsiteX55" fmla="*/ 4616423 w 9517857"/>
              <a:gd name="connsiteY55" fmla="*/ 290914 h 918356"/>
              <a:gd name="connsiteX56" fmla="*/ 4691675 w 9517857"/>
              <a:gd name="connsiteY56" fmla="*/ 254011 h 918356"/>
              <a:gd name="connsiteX57" fmla="*/ 4689051 w 9517857"/>
              <a:gd name="connsiteY57" fmla="*/ 250968 h 918356"/>
              <a:gd name="connsiteX58" fmla="*/ 4719994 w 9517857"/>
              <a:gd name="connsiteY58" fmla="*/ 245307 h 918356"/>
              <a:gd name="connsiteX59" fmla="*/ 4752894 w 9517857"/>
              <a:gd name="connsiteY59" fmla="*/ 239875 h 918356"/>
              <a:gd name="connsiteX60" fmla="*/ 4769329 w 9517857"/>
              <a:gd name="connsiteY60" fmla="*/ 233585 h 918356"/>
              <a:gd name="connsiteX61" fmla="*/ 4775634 w 9517857"/>
              <a:gd name="connsiteY61" fmla="*/ 234063 h 918356"/>
              <a:gd name="connsiteX62" fmla="*/ 4790452 w 9517857"/>
              <a:gd name="connsiteY62" fmla="*/ 233572 h 918356"/>
              <a:gd name="connsiteX63" fmla="*/ 4789062 w 9517857"/>
              <a:gd name="connsiteY63" fmla="*/ 241924 h 918356"/>
              <a:gd name="connsiteX64" fmla="*/ 4827826 w 9517857"/>
              <a:gd name="connsiteY64" fmla="*/ 246977 h 918356"/>
              <a:gd name="connsiteX65" fmla="*/ 4892569 w 9517857"/>
              <a:gd name="connsiteY65" fmla="*/ 249933 h 918356"/>
              <a:gd name="connsiteX66" fmla="*/ 4896611 w 9517857"/>
              <a:gd name="connsiteY66" fmla="*/ 240448 h 918356"/>
              <a:gd name="connsiteX67" fmla="*/ 4917286 w 9517857"/>
              <a:gd name="connsiteY67" fmla="*/ 243659 h 918356"/>
              <a:gd name="connsiteX68" fmla="*/ 4981173 w 9517857"/>
              <a:gd name="connsiteY68" fmla="*/ 247103 h 918356"/>
              <a:gd name="connsiteX69" fmla="*/ 5060397 w 9517857"/>
              <a:gd name="connsiteY69" fmla="*/ 263688 h 918356"/>
              <a:gd name="connsiteX70" fmla="*/ 5252996 w 9517857"/>
              <a:gd name="connsiteY70" fmla="*/ 270655 h 918356"/>
              <a:gd name="connsiteX71" fmla="*/ 5358056 w 9517857"/>
              <a:gd name="connsiteY71" fmla="*/ 247248 h 918356"/>
              <a:gd name="connsiteX72" fmla="*/ 5426496 w 9517857"/>
              <a:gd name="connsiteY72" fmla="*/ 235142 h 918356"/>
              <a:gd name="connsiteX73" fmla="*/ 5497161 w 9517857"/>
              <a:gd name="connsiteY73" fmla="*/ 228808 h 918356"/>
              <a:gd name="connsiteX74" fmla="*/ 5826043 w 9517857"/>
              <a:gd name="connsiteY74" fmla="*/ 148073 h 918356"/>
              <a:gd name="connsiteX75" fmla="*/ 6013415 w 9517857"/>
              <a:gd name="connsiteY75" fmla="*/ 137316 h 918356"/>
              <a:gd name="connsiteX76" fmla="*/ 6080994 w 9517857"/>
              <a:gd name="connsiteY76" fmla="*/ 142938 h 918356"/>
              <a:gd name="connsiteX77" fmla="*/ 6194152 w 9517857"/>
              <a:gd name="connsiteY77" fmla="*/ 151772 h 918356"/>
              <a:gd name="connsiteX78" fmla="*/ 6281379 w 9517857"/>
              <a:gd name="connsiteY78" fmla="*/ 181626 h 918356"/>
              <a:gd name="connsiteX79" fmla="*/ 6374947 w 9517857"/>
              <a:gd name="connsiteY79" fmla="*/ 179799 h 918356"/>
              <a:gd name="connsiteX80" fmla="*/ 6448518 w 9517857"/>
              <a:gd name="connsiteY80" fmla="*/ 164378 h 918356"/>
              <a:gd name="connsiteX81" fmla="*/ 6544700 w 9517857"/>
              <a:gd name="connsiteY81" fmla="*/ 167161 h 918356"/>
              <a:gd name="connsiteX82" fmla="*/ 6648353 w 9517857"/>
              <a:gd name="connsiteY82" fmla="*/ 172250 h 918356"/>
              <a:gd name="connsiteX83" fmla="*/ 6736227 w 9517857"/>
              <a:gd name="connsiteY83" fmla="*/ 173216 h 918356"/>
              <a:gd name="connsiteX84" fmla="*/ 6977218 w 9517857"/>
              <a:gd name="connsiteY84" fmla="*/ 184289 h 918356"/>
              <a:gd name="connsiteX85" fmla="*/ 7065221 w 9517857"/>
              <a:gd name="connsiteY85" fmla="*/ 227531 h 918356"/>
              <a:gd name="connsiteX86" fmla="*/ 7565449 w 9517857"/>
              <a:gd name="connsiteY86" fmla="*/ 258950 h 918356"/>
              <a:gd name="connsiteX87" fmla="*/ 7599285 w 9517857"/>
              <a:gd name="connsiteY87" fmla="*/ 266021 h 918356"/>
              <a:gd name="connsiteX88" fmla="*/ 7644411 w 9517857"/>
              <a:gd name="connsiteY88" fmla="*/ 258986 h 918356"/>
              <a:gd name="connsiteX89" fmla="*/ 7825110 w 9517857"/>
              <a:gd name="connsiteY89" fmla="*/ 229109 h 918356"/>
              <a:gd name="connsiteX90" fmla="*/ 7965804 w 9517857"/>
              <a:gd name="connsiteY90" fmla="*/ 190545 h 918356"/>
              <a:gd name="connsiteX91" fmla="*/ 8147401 w 9517857"/>
              <a:gd name="connsiteY91" fmla="*/ 205617 h 918356"/>
              <a:gd name="connsiteX92" fmla="*/ 8256033 w 9517857"/>
              <a:gd name="connsiteY92" fmla="*/ 193713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 name="connsiteX102" fmla="*/ 9517856 w 9517857"/>
              <a:gd name="connsiteY102" fmla="*/ 0 h 918356"/>
              <a:gd name="connsiteX0" fmla="*/ 4686423 w 9517857"/>
              <a:gd name="connsiteY0" fmla="*/ 247919 h 918356"/>
              <a:gd name="connsiteX1" fmla="*/ 4689051 w 9517857"/>
              <a:gd name="connsiteY1" fmla="*/ 250968 h 918356"/>
              <a:gd name="connsiteX2" fmla="*/ 4687244 w 9517857"/>
              <a:gd name="connsiteY2" fmla="*/ 251298 h 918356"/>
              <a:gd name="connsiteX3" fmla="*/ 4686423 w 9517857"/>
              <a:gd name="connsiteY3" fmla="*/ 247919 h 918356"/>
              <a:gd name="connsiteX4" fmla="*/ 4685225 w 9517857"/>
              <a:gd name="connsiteY4" fmla="*/ 246530 h 918356"/>
              <a:gd name="connsiteX5" fmla="*/ 4686133 w 9517857"/>
              <a:gd name="connsiteY5" fmla="*/ 246727 h 918356"/>
              <a:gd name="connsiteX6" fmla="*/ 4686423 w 9517857"/>
              <a:gd name="connsiteY6" fmla="*/ 247919 h 918356"/>
              <a:gd name="connsiteX7" fmla="*/ 4685225 w 9517857"/>
              <a:gd name="connsiteY7" fmla="*/ 246530 h 918356"/>
              <a:gd name="connsiteX8" fmla="*/ 9517856 w 9517857"/>
              <a:gd name="connsiteY8" fmla="*/ 0 h 918356"/>
              <a:gd name="connsiteX9" fmla="*/ 9517857 w 9517857"/>
              <a:gd name="connsiteY9" fmla="*/ 12 h 918356"/>
              <a:gd name="connsiteX10" fmla="*/ 9517857 w 9517857"/>
              <a:gd name="connsiteY10" fmla="*/ 918356 h 918356"/>
              <a:gd name="connsiteX11" fmla="*/ 14604 w 9517857"/>
              <a:gd name="connsiteY11" fmla="*/ 918356 h 918356"/>
              <a:gd name="connsiteX12" fmla="*/ 12841 w 9517857"/>
              <a:gd name="connsiteY12" fmla="*/ 917763 h 918356"/>
              <a:gd name="connsiteX13" fmla="*/ 93 w 9517857"/>
              <a:gd name="connsiteY13" fmla="*/ 912471 h 918356"/>
              <a:gd name="connsiteX14" fmla="*/ 58674 w 9517857"/>
              <a:gd name="connsiteY14" fmla="*/ 890322 h 918356"/>
              <a:gd name="connsiteX15" fmla="*/ 275005 w 9517857"/>
              <a:gd name="connsiteY15" fmla="*/ 807229 h 918356"/>
              <a:gd name="connsiteX16" fmla="*/ 587824 w 9517857"/>
              <a:gd name="connsiteY16" fmla="*/ 798195 h 918356"/>
              <a:gd name="connsiteX17" fmla="*/ 651826 w 9517857"/>
              <a:gd name="connsiteY17" fmla="*/ 738338 h 918356"/>
              <a:gd name="connsiteX18" fmla="*/ 727985 w 9517857"/>
              <a:gd name="connsiteY18" fmla="*/ 719826 h 918356"/>
              <a:gd name="connsiteX19" fmla="*/ 778982 w 9517857"/>
              <a:gd name="connsiteY19" fmla="*/ 710142 h 918356"/>
              <a:gd name="connsiteX20" fmla="*/ 849944 w 9517857"/>
              <a:gd name="connsiteY20" fmla="*/ 717987 h 918356"/>
              <a:gd name="connsiteX21" fmla="*/ 921659 w 9517857"/>
              <a:gd name="connsiteY21" fmla="*/ 712695 h 918356"/>
              <a:gd name="connsiteX22" fmla="*/ 930946 w 9517857"/>
              <a:gd name="connsiteY22" fmla="*/ 734046 h 918356"/>
              <a:gd name="connsiteX23" fmla="*/ 986250 w 9517857"/>
              <a:gd name="connsiteY23" fmla="*/ 713530 h 918356"/>
              <a:gd name="connsiteX24" fmla="*/ 1013752 w 9517857"/>
              <a:gd name="connsiteY24" fmla="*/ 713361 h 918356"/>
              <a:gd name="connsiteX25" fmla="*/ 1023734 w 9517857"/>
              <a:gd name="connsiteY25" fmla="*/ 718571 h 918356"/>
              <a:gd name="connsiteX26" fmla="*/ 1063207 w 9517857"/>
              <a:gd name="connsiteY26" fmla="*/ 715651 h 918356"/>
              <a:gd name="connsiteX27" fmla="*/ 1081980 w 9517857"/>
              <a:gd name="connsiteY27" fmla="*/ 738455 h 918356"/>
              <a:gd name="connsiteX28" fmla="*/ 1218120 w 9517857"/>
              <a:gd name="connsiteY28" fmla="*/ 713280 h 918356"/>
              <a:gd name="connsiteX29" fmla="*/ 1397459 w 9517857"/>
              <a:gd name="connsiteY29" fmla="*/ 691190 h 918356"/>
              <a:gd name="connsiteX30" fmla="*/ 1580688 w 9517857"/>
              <a:gd name="connsiteY30" fmla="*/ 693697 h 918356"/>
              <a:gd name="connsiteX31" fmla="*/ 1772334 w 9517857"/>
              <a:gd name="connsiteY31" fmla="*/ 710640 h 918356"/>
              <a:gd name="connsiteX32" fmla="*/ 2002561 w 9517857"/>
              <a:gd name="connsiteY32" fmla="*/ 659917 h 918356"/>
              <a:gd name="connsiteX33" fmla="*/ 2135144 w 9517857"/>
              <a:gd name="connsiteY33" fmla="*/ 636501 h 918356"/>
              <a:gd name="connsiteX34" fmla="*/ 2440292 w 9517857"/>
              <a:gd name="connsiteY34" fmla="*/ 593862 h 918356"/>
              <a:gd name="connsiteX35" fmla="*/ 2547829 w 9517857"/>
              <a:gd name="connsiteY35" fmla="*/ 566150 h 918356"/>
              <a:gd name="connsiteX36" fmla="*/ 2658055 w 9517857"/>
              <a:gd name="connsiteY36" fmla="*/ 578727 h 918356"/>
              <a:gd name="connsiteX37" fmla="*/ 2693698 w 9517857"/>
              <a:gd name="connsiteY37" fmla="*/ 560029 h 918356"/>
              <a:gd name="connsiteX38" fmla="*/ 2699673 w 9517857"/>
              <a:gd name="connsiteY38" fmla="*/ 556400 h 918356"/>
              <a:gd name="connsiteX39" fmla="*/ 2727306 w 9517857"/>
              <a:gd name="connsiteY39" fmla="*/ 550698 h 918356"/>
              <a:gd name="connsiteX40" fmla="*/ 2730451 w 9517857"/>
              <a:gd name="connsiteY40" fmla="*/ 538058 h 918356"/>
              <a:gd name="connsiteX41" fmla="*/ 2768713 w 9517857"/>
              <a:gd name="connsiteY41" fmla="*/ 521575 h 918356"/>
              <a:gd name="connsiteX42" fmla="*/ 2820868 w 9517857"/>
              <a:gd name="connsiteY42" fmla="*/ 514160 h 918356"/>
              <a:gd name="connsiteX43" fmla="*/ 3073635 w 9517857"/>
              <a:gd name="connsiteY43" fmla="*/ 491294 h 918356"/>
              <a:gd name="connsiteX44" fmla="*/ 3222071 w 9517857"/>
              <a:gd name="connsiteY44" fmla="*/ 470559 h 918356"/>
              <a:gd name="connsiteX45" fmla="*/ 3274069 w 9517857"/>
              <a:gd name="connsiteY45" fmla="*/ 451605 h 918356"/>
              <a:gd name="connsiteX46" fmla="*/ 3349632 w 9517857"/>
              <a:gd name="connsiteY46" fmla="*/ 432583 h 918356"/>
              <a:gd name="connsiteX47" fmla="*/ 3479593 w 9517857"/>
              <a:gd name="connsiteY47" fmla="*/ 390437 h 918356"/>
              <a:gd name="connsiteX48" fmla="*/ 3660110 w 9517857"/>
              <a:gd name="connsiteY48" fmla="*/ 348726 h 918356"/>
              <a:gd name="connsiteX49" fmla="*/ 3750023 w 9517857"/>
              <a:gd name="connsiteY49" fmla="*/ 370678 h 918356"/>
              <a:gd name="connsiteX50" fmla="*/ 3844133 w 9517857"/>
              <a:gd name="connsiteY50" fmla="*/ 360648 h 918356"/>
              <a:gd name="connsiteX51" fmla="*/ 3913545 w 9517857"/>
              <a:gd name="connsiteY51" fmla="*/ 344235 h 918356"/>
              <a:gd name="connsiteX52" fmla="*/ 4266740 w 9517857"/>
              <a:gd name="connsiteY52" fmla="*/ 361454 h 918356"/>
              <a:gd name="connsiteX53" fmla="*/ 4430770 w 9517857"/>
              <a:gd name="connsiteY53" fmla="*/ 342643 h 918356"/>
              <a:gd name="connsiteX54" fmla="*/ 4512664 w 9517857"/>
              <a:gd name="connsiteY54" fmla="*/ 319948 h 918356"/>
              <a:gd name="connsiteX55" fmla="*/ 4616423 w 9517857"/>
              <a:gd name="connsiteY55" fmla="*/ 290914 h 918356"/>
              <a:gd name="connsiteX56" fmla="*/ 4691675 w 9517857"/>
              <a:gd name="connsiteY56" fmla="*/ 254011 h 918356"/>
              <a:gd name="connsiteX57" fmla="*/ 4689051 w 9517857"/>
              <a:gd name="connsiteY57" fmla="*/ 250968 h 918356"/>
              <a:gd name="connsiteX58" fmla="*/ 4719994 w 9517857"/>
              <a:gd name="connsiteY58" fmla="*/ 245307 h 918356"/>
              <a:gd name="connsiteX59" fmla="*/ 4752894 w 9517857"/>
              <a:gd name="connsiteY59" fmla="*/ 239875 h 918356"/>
              <a:gd name="connsiteX60" fmla="*/ 4769329 w 9517857"/>
              <a:gd name="connsiteY60" fmla="*/ 233585 h 918356"/>
              <a:gd name="connsiteX61" fmla="*/ 4775634 w 9517857"/>
              <a:gd name="connsiteY61" fmla="*/ 234063 h 918356"/>
              <a:gd name="connsiteX62" fmla="*/ 4790452 w 9517857"/>
              <a:gd name="connsiteY62" fmla="*/ 233572 h 918356"/>
              <a:gd name="connsiteX63" fmla="*/ 4789062 w 9517857"/>
              <a:gd name="connsiteY63" fmla="*/ 241924 h 918356"/>
              <a:gd name="connsiteX64" fmla="*/ 4827826 w 9517857"/>
              <a:gd name="connsiteY64" fmla="*/ 246977 h 918356"/>
              <a:gd name="connsiteX65" fmla="*/ 4892569 w 9517857"/>
              <a:gd name="connsiteY65" fmla="*/ 249933 h 918356"/>
              <a:gd name="connsiteX66" fmla="*/ 4896611 w 9517857"/>
              <a:gd name="connsiteY66" fmla="*/ 240448 h 918356"/>
              <a:gd name="connsiteX67" fmla="*/ 4917286 w 9517857"/>
              <a:gd name="connsiteY67" fmla="*/ 243659 h 918356"/>
              <a:gd name="connsiteX68" fmla="*/ 4981173 w 9517857"/>
              <a:gd name="connsiteY68" fmla="*/ 247103 h 918356"/>
              <a:gd name="connsiteX69" fmla="*/ 5060397 w 9517857"/>
              <a:gd name="connsiteY69" fmla="*/ 263688 h 918356"/>
              <a:gd name="connsiteX70" fmla="*/ 5252996 w 9517857"/>
              <a:gd name="connsiteY70" fmla="*/ 270655 h 918356"/>
              <a:gd name="connsiteX71" fmla="*/ 5358056 w 9517857"/>
              <a:gd name="connsiteY71" fmla="*/ 247248 h 918356"/>
              <a:gd name="connsiteX72" fmla="*/ 5426496 w 9517857"/>
              <a:gd name="connsiteY72" fmla="*/ 235142 h 918356"/>
              <a:gd name="connsiteX73" fmla="*/ 5497161 w 9517857"/>
              <a:gd name="connsiteY73" fmla="*/ 228808 h 918356"/>
              <a:gd name="connsiteX74" fmla="*/ 5826043 w 9517857"/>
              <a:gd name="connsiteY74" fmla="*/ 148073 h 918356"/>
              <a:gd name="connsiteX75" fmla="*/ 6013415 w 9517857"/>
              <a:gd name="connsiteY75" fmla="*/ 137316 h 918356"/>
              <a:gd name="connsiteX76" fmla="*/ 6080994 w 9517857"/>
              <a:gd name="connsiteY76" fmla="*/ 142938 h 918356"/>
              <a:gd name="connsiteX77" fmla="*/ 6194152 w 9517857"/>
              <a:gd name="connsiteY77" fmla="*/ 151772 h 918356"/>
              <a:gd name="connsiteX78" fmla="*/ 6281379 w 9517857"/>
              <a:gd name="connsiteY78" fmla="*/ 181626 h 918356"/>
              <a:gd name="connsiteX79" fmla="*/ 6374947 w 9517857"/>
              <a:gd name="connsiteY79" fmla="*/ 179799 h 918356"/>
              <a:gd name="connsiteX80" fmla="*/ 6448518 w 9517857"/>
              <a:gd name="connsiteY80" fmla="*/ 164378 h 918356"/>
              <a:gd name="connsiteX81" fmla="*/ 6544700 w 9517857"/>
              <a:gd name="connsiteY81" fmla="*/ 167161 h 918356"/>
              <a:gd name="connsiteX82" fmla="*/ 6648353 w 9517857"/>
              <a:gd name="connsiteY82" fmla="*/ 172250 h 918356"/>
              <a:gd name="connsiteX83" fmla="*/ 6736227 w 9517857"/>
              <a:gd name="connsiteY83" fmla="*/ 173216 h 918356"/>
              <a:gd name="connsiteX84" fmla="*/ 6977218 w 9517857"/>
              <a:gd name="connsiteY84" fmla="*/ 184289 h 918356"/>
              <a:gd name="connsiteX85" fmla="*/ 7065221 w 9517857"/>
              <a:gd name="connsiteY85" fmla="*/ 227531 h 918356"/>
              <a:gd name="connsiteX86" fmla="*/ 7565449 w 9517857"/>
              <a:gd name="connsiteY86" fmla="*/ 258950 h 918356"/>
              <a:gd name="connsiteX87" fmla="*/ 7599285 w 9517857"/>
              <a:gd name="connsiteY87" fmla="*/ 266021 h 918356"/>
              <a:gd name="connsiteX88" fmla="*/ 7644411 w 9517857"/>
              <a:gd name="connsiteY88" fmla="*/ 258986 h 918356"/>
              <a:gd name="connsiteX89" fmla="*/ 7825110 w 9517857"/>
              <a:gd name="connsiteY89" fmla="*/ 229109 h 918356"/>
              <a:gd name="connsiteX90" fmla="*/ 7965804 w 9517857"/>
              <a:gd name="connsiteY90" fmla="*/ 190545 h 918356"/>
              <a:gd name="connsiteX91" fmla="*/ 8147401 w 9517857"/>
              <a:gd name="connsiteY91" fmla="*/ 205617 h 918356"/>
              <a:gd name="connsiteX92" fmla="*/ 8256033 w 9517857"/>
              <a:gd name="connsiteY92" fmla="*/ 193713 h 918356"/>
              <a:gd name="connsiteX93" fmla="*/ 8551625 w 9517857"/>
              <a:gd name="connsiteY93" fmla="*/ 16151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 name="connsiteX102" fmla="*/ 9517856 w 9517857"/>
              <a:gd name="connsiteY102" fmla="*/ 0 h 918356"/>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660110 w 9517857"/>
              <a:gd name="connsiteY48" fmla="*/ 348714 h 918344"/>
              <a:gd name="connsiteX49" fmla="*/ 3750023 w 9517857"/>
              <a:gd name="connsiteY49" fmla="*/ 370666 h 918344"/>
              <a:gd name="connsiteX50" fmla="*/ 3844133 w 9517857"/>
              <a:gd name="connsiteY50" fmla="*/ 360636 h 918344"/>
              <a:gd name="connsiteX51" fmla="*/ 3913545 w 9517857"/>
              <a:gd name="connsiteY51" fmla="*/ 344223 h 918344"/>
              <a:gd name="connsiteX52" fmla="*/ 4266740 w 9517857"/>
              <a:gd name="connsiteY52" fmla="*/ 361442 h 918344"/>
              <a:gd name="connsiteX53" fmla="*/ 4430770 w 9517857"/>
              <a:gd name="connsiteY53" fmla="*/ 342631 h 918344"/>
              <a:gd name="connsiteX54" fmla="*/ 4512664 w 9517857"/>
              <a:gd name="connsiteY54" fmla="*/ 319936 h 918344"/>
              <a:gd name="connsiteX55" fmla="*/ 4616423 w 9517857"/>
              <a:gd name="connsiteY55" fmla="*/ 290902 h 918344"/>
              <a:gd name="connsiteX56" fmla="*/ 4691675 w 9517857"/>
              <a:gd name="connsiteY56" fmla="*/ 253999 h 918344"/>
              <a:gd name="connsiteX57" fmla="*/ 4689051 w 9517857"/>
              <a:gd name="connsiteY57" fmla="*/ 250956 h 918344"/>
              <a:gd name="connsiteX58" fmla="*/ 4719994 w 9517857"/>
              <a:gd name="connsiteY58" fmla="*/ 245295 h 918344"/>
              <a:gd name="connsiteX59" fmla="*/ 4752894 w 9517857"/>
              <a:gd name="connsiteY59" fmla="*/ 239863 h 918344"/>
              <a:gd name="connsiteX60" fmla="*/ 4769329 w 9517857"/>
              <a:gd name="connsiteY60" fmla="*/ 233573 h 918344"/>
              <a:gd name="connsiteX61" fmla="*/ 4775634 w 9517857"/>
              <a:gd name="connsiteY61" fmla="*/ 234051 h 918344"/>
              <a:gd name="connsiteX62" fmla="*/ 4790452 w 9517857"/>
              <a:gd name="connsiteY62" fmla="*/ 233560 h 918344"/>
              <a:gd name="connsiteX63" fmla="*/ 4789062 w 9517857"/>
              <a:gd name="connsiteY63" fmla="*/ 241912 h 918344"/>
              <a:gd name="connsiteX64" fmla="*/ 4827826 w 9517857"/>
              <a:gd name="connsiteY64" fmla="*/ 246965 h 918344"/>
              <a:gd name="connsiteX65" fmla="*/ 4892569 w 9517857"/>
              <a:gd name="connsiteY65" fmla="*/ 249921 h 918344"/>
              <a:gd name="connsiteX66" fmla="*/ 4896611 w 9517857"/>
              <a:gd name="connsiteY66" fmla="*/ 240436 h 918344"/>
              <a:gd name="connsiteX67" fmla="*/ 4917286 w 9517857"/>
              <a:gd name="connsiteY67" fmla="*/ 243647 h 918344"/>
              <a:gd name="connsiteX68" fmla="*/ 4981173 w 9517857"/>
              <a:gd name="connsiteY68" fmla="*/ 247091 h 918344"/>
              <a:gd name="connsiteX69" fmla="*/ 5060397 w 9517857"/>
              <a:gd name="connsiteY69" fmla="*/ 263676 h 918344"/>
              <a:gd name="connsiteX70" fmla="*/ 5252996 w 9517857"/>
              <a:gd name="connsiteY70" fmla="*/ 270643 h 918344"/>
              <a:gd name="connsiteX71" fmla="*/ 5358056 w 9517857"/>
              <a:gd name="connsiteY71" fmla="*/ 247236 h 918344"/>
              <a:gd name="connsiteX72" fmla="*/ 5426496 w 9517857"/>
              <a:gd name="connsiteY72" fmla="*/ 235130 h 918344"/>
              <a:gd name="connsiteX73" fmla="*/ 5497161 w 9517857"/>
              <a:gd name="connsiteY73" fmla="*/ 228796 h 918344"/>
              <a:gd name="connsiteX74" fmla="*/ 5826043 w 9517857"/>
              <a:gd name="connsiteY74" fmla="*/ 148061 h 918344"/>
              <a:gd name="connsiteX75" fmla="*/ 6013415 w 9517857"/>
              <a:gd name="connsiteY75" fmla="*/ 137304 h 918344"/>
              <a:gd name="connsiteX76" fmla="*/ 6080994 w 9517857"/>
              <a:gd name="connsiteY76" fmla="*/ 142926 h 918344"/>
              <a:gd name="connsiteX77" fmla="*/ 6194152 w 9517857"/>
              <a:gd name="connsiteY77" fmla="*/ 151760 h 918344"/>
              <a:gd name="connsiteX78" fmla="*/ 6281379 w 9517857"/>
              <a:gd name="connsiteY78" fmla="*/ 181614 h 918344"/>
              <a:gd name="connsiteX79" fmla="*/ 6374947 w 9517857"/>
              <a:gd name="connsiteY79" fmla="*/ 179787 h 918344"/>
              <a:gd name="connsiteX80" fmla="*/ 6448518 w 9517857"/>
              <a:gd name="connsiteY80" fmla="*/ 164366 h 918344"/>
              <a:gd name="connsiteX81" fmla="*/ 6544700 w 9517857"/>
              <a:gd name="connsiteY81" fmla="*/ 167149 h 918344"/>
              <a:gd name="connsiteX82" fmla="*/ 6648353 w 9517857"/>
              <a:gd name="connsiteY82" fmla="*/ 172238 h 918344"/>
              <a:gd name="connsiteX83" fmla="*/ 6736227 w 9517857"/>
              <a:gd name="connsiteY83" fmla="*/ 173204 h 918344"/>
              <a:gd name="connsiteX84" fmla="*/ 6977218 w 9517857"/>
              <a:gd name="connsiteY84" fmla="*/ 184277 h 918344"/>
              <a:gd name="connsiteX85" fmla="*/ 7065221 w 9517857"/>
              <a:gd name="connsiteY85" fmla="*/ 227519 h 918344"/>
              <a:gd name="connsiteX86" fmla="*/ 7565449 w 9517857"/>
              <a:gd name="connsiteY86" fmla="*/ 258938 h 918344"/>
              <a:gd name="connsiteX87" fmla="*/ 7599285 w 9517857"/>
              <a:gd name="connsiteY87" fmla="*/ 266009 h 918344"/>
              <a:gd name="connsiteX88" fmla="*/ 7644411 w 9517857"/>
              <a:gd name="connsiteY88" fmla="*/ 258974 h 918344"/>
              <a:gd name="connsiteX89" fmla="*/ 7825110 w 9517857"/>
              <a:gd name="connsiteY89" fmla="*/ 229097 h 918344"/>
              <a:gd name="connsiteX90" fmla="*/ 7965804 w 9517857"/>
              <a:gd name="connsiteY90" fmla="*/ 190533 h 918344"/>
              <a:gd name="connsiteX91" fmla="*/ 8147401 w 9517857"/>
              <a:gd name="connsiteY91" fmla="*/ 205605 h 918344"/>
              <a:gd name="connsiteX92" fmla="*/ 8256033 w 9517857"/>
              <a:gd name="connsiteY92" fmla="*/ 193701 h 918344"/>
              <a:gd name="connsiteX93" fmla="*/ 8551625 w 9517857"/>
              <a:gd name="connsiteY93" fmla="*/ 161505 h 918344"/>
              <a:gd name="connsiteX94" fmla="*/ 8715976 w 9517857"/>
              <a:gd name="connsiteY94" fmla="*/ 178362 h 918344"/>
              <a:gd name="connsiteX95" fmla="*/ 8778827 w 9517857"/>
              <a:gd name="connsiteY95" fmla="*/ 172924 h 918344"/>
              <a:gd name="connsiteX96" fmla="*/ 8840778 w 9517857"/>
              <a:gd name="connsiteY96" fmla="*/ 143137 h 918344"/>
              <a:gd name="connsiteX97" fmla="*/ 9010380 w 9517857"/>
              <a:gd name="connsiteY97" fmla="*/ 91879 h 918344"/>
              <a:gd name="connsiteX98" fmla="*/ 9110856 w 9517857"/>
              <a:gd name="connsiteY98" fmla="*/ 70985 h 918344"/>
              <a:gd name="connsiteX99" fmla="*/ 9268817 w 9517857"/>
              <a:gd name="connsiteY99" fmla="*/ 53070 h 918344"/>
              <a:gd name="connsiteX100" fmla="*/ 9316667 w 9517857"/>
              <a:gd name="connsiteY100" fmla="*/ 45035 h 918344"/>
              <a:gd name="connsiteX101" fmla="*/ 9428209 w 9517857"/>
              <a:gd name="connsiteY101"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660110 w 9517857"/>
              <a:gd name="connsiteY48" fmla="*/ 348714 h 918344"/>
              <a:gd name="connsiteX49" fmla="*/ 3750023 w 9517857"/>
              <a:gd name="connsiteY49" fmla="*/ 370666 h 918344"/>
              <a:gd name="connsiteX50" fmla="*/ 3844133 w 9517857"/>
              <a:gd name="connsiteY50" fmla="*/ 360636 h 918344"/>
              <a:gd name="connsiteX51" fmla="*/ 3913545 w 9517857"/>
              <a:gd name="connsiteY51" fmla="*/ 344223 h 918344"/>
              <a:gd name="connsiteX52" fmla="*/ 4266740 w 9517857"/>
              <a:gd name="connsiteY52" fmla="*/ 361442 h 918344"/>
              <a:gd name="connsiteX53" fmla="*/ 4430770 w 9517857"/>
              <a:gd name="connsiteY53" fmla="*/ 342631 h 918344"/>
              <a:gd name="connsiteX54" fmla="*/ 4512664 w 9517857"/>
              <a:gd name="connsiteY54" fmla="*/ 319936 h 918344"/>
              <a:gd name="connsiteX55" fmla="*/ 4616423 w 9517857"/>
              <a:gd name="connsiteY55" fmla="*/ 290902 h 918344"/>
              <a:gd name="connsiteX56" fmla="*/ 4691675 w 9517857"/>
              <a:gd name="connsiteY56" fmla="*/ 253999 h 918344"/>
              <a:gd name="connsiteX57" fmla="*/ 4689051 w 9517857"/>
              <a:gd name="connsiteY57" fmla="*/ 250956 h 918344"/>
              <a:gd name="connsiteX58" fmla="*/ 4719994 w 9517857"/>
              <a:gd name="connsiteY58" fmla="*/ 245295 h 918344"/>
              <a:gd name="connsiteX59" fmla="*/ 4752894 w 9517857"/>
              <a:gd name="connsiteY59" fmla="*/ 239863 h 918344"/>
              <a:gd name="connsiteX60" fmla="*/ 4769329 w 9517857"/>
              <a:gd name="connsiteY60" fmla="*/ 233573 h 918344"/>
              <a:gd name="connsiteX61" fmla="*/ 4775634 w 9517857"/>
              <a:gd name="connsiteY61" fmla="*/ 234051 h 918344"/>
              <a:gd name="connsiteX62" fmla="*/ 4790452 w 9517857"/>
              <a:gd name="connsiteY62" fmla="*/ 233560 h 918344"/>
              <a:gd name="connsiteX63" fmla="*/ 4789062 w 9517857"/>
              <a:gd name="connsiteY63" fmla="*/ 241912 h 918344"/>
              <a:gd name="connsiteX64" fmla="*/ 4827826 w 9517857"/>
              <a:gd name="connsiteY64" fmla="*/ 246965 h 918344"/>
              <a:gd name="connsiteX65" fmla="*/ 4892569 w 9517857"/>
              <a:gd name="connsiteY65" fmla="*/ 249921 h 918344"/>
              <a:gd name="connsiteX66" fmla="*/ 4896611 w 9517857"/>
              <a:gd name="connsiteY66" fmla="*/ 240436 h 918344"/>
              <a:gd name="connsiteX67" fmla="*/ 4917286 w 9517857"/>
              <a:gd name="connsiteY67" fmla="*/ 243647 h 918344"/>
              <a:gd name="connsiteX68" fmla="*/ 5060397 w 9517857"/>
              <a:gd name="connsiteY68" fmla="*/ 263676 h 918344"/>
              <a:gd name="connsiteX69" fmla="*/ 5252996 w 9517857"/>
              <a:gd name="connsiteY69" fmla="*/ 270643 h 918344"/>
              <a:gd name="connsiteX70" fmla="*/ 5358056 w 9517857"/>
              <a:gd name="connsiteY70" fmla="*/ 247236 h 918344"/>
              <a:gd name="connsiteX71" fmla="*/ 5426496 w 9517857"/>
              <a:gd name="connsiteY71" fmla="*/ 235130 h 918344"/>
              <a:gd name="connsiteX72" fmla="*/ 5497161 w 9517857"/>
              <a:gd name="connsiteY72" fmla="*/ 228796 h 918344"/>
              <a:gd name="connsiteX73" fmla="*/ 5826043 w 9517857"/>
              <a:gd name="connsiteY73" fmla="*/ 148061 h 918344"/>
              <a:gd name="connsiteX74" fmla="*/ 6013415 w 9517857"/>
              <a:gd name="connsiteY74" fmla="*/ 137304 h 918344"/>
              <a:gd name="connsiteX75" fmla="*/ 6080994 w 9517857"/>
              <a:gd name="connsiteY75" fmla="*/ 142926 h 918344"/>
              <a:gd name="connsiteX76" fmla="*/ 6194152 w 9517857"/>
              <a:gd name="connsiteY76" fmla="*/ 151760 h 918344"/>
              <a:gd name="connsiteX77" fmla="*/ 6281379 w 9517857"/>
              <a:gd name="connsiteY77" fmla="*/ 181614 h 918344"/>
              <a:gd name="connsiteX78" fmla="*/ 6374947 w 9517857"/>
              <a:gd name="connsiteY78" fmla="*/ 179787 h 918344"/>
              <a:gd name="connsiteX79" fmla="*/ 6448518 w 9517857"/>
              <a:gd name="connsiteY79" fmla="*/ 164366 h 918344"/>
              <a:gd name="connsiteX80" fmla="*/ 6544700 w 9517857"/>
              <a:gd name="connsiteY80" fmla="*/ 167149 h 918344"/>
              <a:gd name="connsiteX81" fmla="*/ 6648353 w 9517857"/>
              <a:gd name="connsiteY81" fmla="*/ 172238 h 918344"/>
              <a:gd name="connsiteX82" fmla="*/ 6736227 w 9517857"/>
              <a:gd name="connsiteY82" fmla="*/ 173204 h 918344"/>
              <a:gd name="connsiteX83" fmla="*/ 6977218 w 9517857"/>
              <a:gd name="connsiteY83" fmla="*/ 184277 h 918344"/>
              <a:gd name="connsiteX84" fmla="*/ 7065221 w 9517857"/>
              <a:gd name="connsiteY84" fmla="*/ 227519 h 918344"/>
              <a:gd name="connsiteX85" fmla="*/ 7565449 w 9517857"/>
              <a:gd name="connsiteY85" fmla="*/ 258938 h 918344"/>
              <a:gd name="connsiteX86" fmla="*/ 7599285 w 9517857"/>
              <a:gd name="connsiteY86" fmla="*/ 266009 h 918344"/>
              <a:gd name="connsiteX87" fmla="*/ 7644411 w 9517857"/>
              <a:gd name="connsiteY87" fmla="*/ 258974 h 918344"/>
              <a:gd name="connsiteX88" fmla="*/ 7825110 w 9517857"/>
              <a:gd name="connsiteY88" fmla="*/ 229097 h 918344"/>
              <a:gd name="connsiteX89" fmla="*/ 7965804 w 9517857"/>
              <a:gd name="connsiteY89" fmla="*/ 190533 h 918344"/>
              <a:gd name="connsiteX90" fmla="*/ 8147401 w 9517857"/>
              <a:gd name="connsiteY90" fmla="*/ 205605 h 918344"/>
              <a:gd name="connsiteX91" fmla="*/ 8256033 w 9517857"/>
              <a:gd name="connsiteY91" fmla="*/ 193701 h 918344"/>
              <a:gd name="connsiteX92" fmla="*/ 8551625 w 9517857"/>
              <a:gd name="connsiteY92" fmla="*/ 161505 h 918344"/>
              <a:gd name="connsiteX93" fmla="*/ 8715976 w 9517857"/>
              <a:gd name="connsiteY93" fmla="*/ 178362 h 918344"/>
              <a:gd name="connsiteX94" fmla="*/ 8778827 w 9517857"/>
              <a:gd name="connsiteY94" fmla="*/ 172924 h 918344"/>
              <a:gd name="connsiteX95" fmla="*/ 8840778 w 9517857"/>
              <a:gd name="connsiteY95" fmla="*/ 143137 h 918344"/>
              <a:gd name="connsiteX96" fmla="*/ 9010380 w 9517857"/>
              <a:gd name="connsiteY96" fmla="*/ 91879 h 918344"/>
              <a:gd name="connsiteX97" fmla="*/ 9110856 w 9517857"/>
              <a:gd name="connsiteY97" fmla="*/ 70985 h 918344"/>
              <a:gd name="connsiteX98" fmla="*/ 9268817 w 9517857"/>
              <a:gd name="connsiteY98" fmla="*/ 53070 h 918344"/>
              <a:gd name="connsiteX99" fmla="*/ 9316667 w 9517857"/>
              <a:gd name="connsiteY99" fmla="*/ 45035 h 918344"/>
              <a:gd name="connsiteX100" fmla="*/ 9428209 w 9517857"/>
              <a:gd name="connsiteY100"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5826043 w 9517857"/>
              <a:gd name="connsiteY72" fmla="*/ 148061 h 918344"/>
              <a:gd name="connsiteX73" fmla="*/ 6013415 w 9517857"/>
              <a:gd name="connsiteY73" fmla="*/ 137304 h 918344"/>
              <a:gd name="connsiteX74" fmla="*/ 6080994 w 9517857"/>
              <a:gd name="connsiteY74" fmla="*/ 142926 h 918344"/>
              <a:gd name="connsiteX75" fmla="*/ 6194152 w 9517857"/>
              <a:gd name="connsiteY75" fmla="*/ 151760 h 918344"/>
              <a:gd name="connsiteX76" fmla="*/ 6281379 w 9517857"/>
              <a:gd name="connsiteY76" fmla="*/ 181614 h 918344"/>
              <a:gd name="connsiteX77" fmla="*/ 6374947 w 9517857"/>
              <a:gd name="connsiteY77" fmla="*/ 179787 h 918344"/>
              <a:gd name="connsiteX78" fmla="*/ 6448518 w 9517857"/>
              <a:gd name="connsiteY78" fmla="*/ 164366 h 918344"/>
              <a:gd name="connsiteX79" fmla="*/ 6544700 w 9517857"/>
              <a:gd name="connsiteY79" fmla="*/ 167149 h 918344"/>
              <a:gd name="connsiteX80" fmla="*/ 6648353 w 9517857"/>
              <a:gd name="connsiteY80" fmla="*/ 172238 h 918344"/>
              <a:gd name="connsiteX81" fmla="*/ 6736227 w 9517857"/>
              <a:gd name="connsiteY81" fmla="*/ 173204 h 918344"/>
              <a:gd name="connsiteX82" fmla="*/ 6977218 w 9517857"/>
              <a:gd name="connsiteY82" fmla="*/ 184277 h 918344"/>
              <a:gd name="connsiteX83" fmla="*/ 7065221 w 9517857"/>
              <a:gd name="connsiteY83" fmla="*/ 227519 h 918344"/>
              <a:gd name="connsiteX84" fmla="*/ 7565449 w 9517857"/>
              <a:gd name="connsiteY84" fmla="*/ 258938 h 918344"/>
              <a:gd name="connsiteX85" fmla="*/ 7599285 w 9517857"/>
              <a:gd name="connsiteY85" fmla="*/ 266009 h 918344"/>
              <a:gd name="connsiteX86" fmla="*/ 7644411 w 9517857"/>
              <a:gd name="connsiteY86" fmla="*/ 258974 h 918344"/>
              <a:gd name="connsiteX87" fmla="*/ 7825110 w 9517857"/>
              <a:gd name="connsiteY87" fmla="*/ 229097 h 918344"/>
              <a:gd name="connsiteX88" fmla="*/ 7965804 w 9517857"/>
              <a:gd name="connsiteY88" fmla="*/ 190533 h 918344"/>
              <a:gd name="connsiteX89" fmla="*/ 8147401 w 9517857"/>
              <a:gd name="connsiteY89" fmla="*/ 205605 h 918344"/>
              <a:gd name="connsiteX90" fmla="*/ 8256033 w 9517857"/>
              <a:gd name="connsiteY90" fmla="*/ 193701 h 918344"/>
              <a:gd name="connsiteX91" fmla="*/ 8551625 w 9517857"/>
              <a:gd name="connsiteY91" fmla="*/ 161505 h 918344"/>
              <a:gd name="connsiteX92" fmla="*/ 8715976 w 9517857"/>
              <a:gd name="connsiteY92" fmla="*/ 178362 h 918344"/>
              <a:gd name="connsiteX93" fmla="*/ 8778827 w 9517857"/>
              <a:gd name="connsiteY93" fmla="*/ 172924 h 918344"/>
              <a:gd name="connsiteX94" fmla="*/ 8840778 w 9517857"/>
              <a:gd name="connsiteY94" fmla="*/ 143137 h 918344"/>
              <a:gd name="connsiteX95" fmla="*/ 9010380 w 9517857"/>
              <a:gd name="connsiteY95" fmla="*/ 91879 h 918344"/>
              <a:gd name="connsiteX96" fmla="*/ 9110856 w 9517857"/>
              <a:gd name="connsiteY96" fmla="*/ 70985 h 918344"/>
              <a:gd name="connsiteX97" fmla="*/ 9268817 w 9517857"/>
              <a:gd name="connsiteY97" fmla="*/ 53070 h 918344"/>
              <a:gd name="connsiteX98" fmla="*/ 9316667 w 9517857"/>
              <a:gd name="connsiteY98" fmla="*/ 45035 h 918344"/>
              <a:gd name="connsiteX99" fmla="*/ 9428209 w 9517857"/>
              <a:gd name="connsiteY99"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6013415 w 9517857"/>
              <a:gd name="connsiteY72" fmla="*/ 137304 h 918344"/>
              <a:gd name="connsiteX73" fmla="*/ 6080994 w 9517857"/>
              <a:gd name="connsiteY73" fmla="*/ 142926 h 918344"/>
              <a:gd name="connsiteX74" fmla="*/ 6194152 w 9517857"/>
              <a:gd name="connsiteY74" fmla="*/ 151760 h 918344"/>
              <a:gd name="connsiteX75" fmla="*/ 6281379 w 9517857"/>
              <a:gd name="connsiteY75" fmla="*/ 181614 h 918344"/>
              <a:gd name="connsiteX76" fmla="*/ 6374947 w 9517857"/>
              <a:gd name="connsiteY76" fmla="*/ 179787 h 918344"/>
              <a:gd name="connsiteX77" fmla="*/ 6448518 w 9517857"/>
              <a:gd name="connsiteY77" fmla="*/ 164366 h 918344"/>
              <a:gd name="connsiteX78" fmla="*/ 6544700 w 9517857"/>
              <a:gd name="connsiteY78" fmla="*/ 167149 h 918344"/>
              <a:gd name="connsiteX79" fmla="*/ 6648353 w 9517857"/>
              <a:gd name="connsiteY79" fmla="*/ 172238 h 918344"/>
              <a:gd name="connsiteX80" fmla="*/ 6736227 w 9517857"/>
              <a:gd name="connsiteY80" fmla="*/ 173204 h 918344"/>
              <a:gd name="connsiteX81" fmla="*/ 6977218 w 9517857"/>
              <a:gd name="connsiteY81" fmla="*/ 184277 h 918344"/>
              <a:gd name="connsiteX82" fmla="*/ 7065221 w 9517857"/>
              <a:gd name="connsiteY82" fmla="*/ 227519 h 918344"/>
              <a:gd name="connsiteX83" fmla="*/ 7565449 w 9517857"/>
              <a:gd name="connsiteY83" fmla="*/ 258938 h 918344"/>
              <a:gd name="connsiteX84" fmla="*/ 7599285 w 9517857"/>
              <a:gd name="connsiteY84" fmla="*/ 266009 h 918344"/>
              <a:gd name="connsiteX85" fmla="*/ 7644411 w 9517857"/>
              <a:gd name="connsiteY85" fmla="*/ 258974 h 918344"/>
              <a:gd name="connsiteX86" fmla="*/ 7825110 w 9517857"/>
              <a:gd name="connsiteY86" fmla="*/ 229097 h 918344"/>
              <a:gd name="connsiteX87" fmla="*/ 7965804 w 9517857"/>
              <a:gd name="connsiteY87" fmla="*/ 190533 h 918344"/>
              <a:gd name="connsiteX88" fmla="*/ 8147401 w 9517857"/>
              <a:gd name="connsiteY88" fmla="*/ 205605 h 918344"/>
              <a:gd name="connsiteX89" fmla="*/ 8256033 w 9517857"/>
              <a:gd name="connsiteY89" fmla="*/ 193701 h 918344"/>
              <a:gd name="connsiteX90" fmla="*/ 8551625 w 9517857"/>
              <a:gd name="connsiteY90" fmla="*/ 161505 h 918344"/>
              <a:gd name="connsiteX91" fmla="*/ 8715976 w 9517857"/>
              <a:gd name="connsiteY91" fmla="*/ 178362 h 918344"/>
              <a:gd name="connsiteX92" fmla="*/ 8778827 w 9517857"/>
              <a:gd name="connsiteY92" fmla="*/ 172924 h 918344"/>
              <a:gd name="connsiteX93" fmla="*/ 8840778 w 9517857"/>
              <a:gd name="connsiteY93" fmla="*/ 143137 h 918344"/>
              <a:gd name="connsiteX94" fmla="*/ 9010380 w 9517857"/>
              <a:gd name="connsiteY94" fmla="*/ 91879 h 918344"/>
              <a:gd name="connsiteX95" fmla="*/ 9110856 w 9517857"/>
              <a:gd name="connsiteY95" fmla="*/ 70985 h 918344"/>
              <a:gd name="connsiteX96" fmla="*/ 9268817 w 9517857"/>
              <a:gd name="connsiteY96" fmla="*/ 53070 h 918344"/>
              <a:gd name="connsiteX97" fmla="*/ 9316667 w 9517857"/>
              <a:gd name="connsiteY97" fmla="*/ 45035 h 918344"/>
              <a:gd name="connsiteX98" fmla="*/ 9428209 w 9517857"/>
              <a:gd name="connsiteY98"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5856152 w 9517857"/>
              <a:gd name="connsiteY72" fmla="*/ 156354 h 918344"/>
              <a:gd name="connsiteX73" fmla="*/ 6080994 w 9517857"/>
              <a:gd name="connsiteY73" fmla="*/ 142926 h 918344"/>
              <a:gd name="connsiteX74" fmla="*/ 6194152 w 9517857"/>
              <a:gd name="connsiteY74" fmla="*/ 151760 h 918344"/>
              <a:gd name="connsiteX75" fmla="*/ 6281379 w 9517857"/>
              <a:gd name="connsiteY75" fmla="*/ 181614 h 918344"/>
              <a:gd name="connsiteX76" fmla="*/ 6374947 w 9517857"/>
              <a:gd name="connsiteY76" fmla="*/ 179787 h 918344"/>
              <a:gd name="connsiteX77" fmla="*/ 6448518 w 9517857"/>
              <a:gd name="connsiteY77" fmla="*/ 164366 h 918344"/>
              <a:gd name="connsiteX78" fmla="*/ 6544700 w 9517857"/>
              <a:gd name="connsiteY78" fmla="*/ 167149 h 918344"/>
              <a:gd name="connsiteX79" fmla="*/ 6648353 w 9517857"/>
              <a:gd name="connsiteY79" fmla="*/ 172238 h 918344"/>
              <a:gd name="connsiteX80" fmla="*/ 6736227 w 9517857"/>
              <a:gd name="connsiteY80" fmla="*/ 173204 h 918344"/>
              <a:gd name="connsiteX81" fmla="*/ 6977218 w 9517857"/>
              <a:gd name="connsiteY81" fmla="*/ 184277 h 918344"/>
              <a:gd name="connsiteX82" fmla="*/ 7065221 w 9517857"/>
              <a:gd name="connsiteY82" fmla="*/ 227519 h 918344"/>
              <a:gd name="connsiteX83" fmla="*/ 7565449 w 9517857"/>
              <a:gd name="connsiteY83" fmla="*/ 258938 h 918344"/>
              <a:gd name="connsiteX84" fmla="*/ 7599285 w 9517857"/>
              <a:gd name="connsiteY84" fmla="*/ 266009 h 918344"/>
              <a:gd name="connsiteX85" fmla="*/ 7644411 w 9517857"/>
              <a:gd name="connsiteY85" fmla="*/ 258974 h 918344"/>
              <a:gd name="connsiteX86" fmla="*/ 7825110 w 9517857"/>
              <a:gd name="connsiteY86" fmla="*/ 229097 h 918344"/>
              <a:gd name="connsiteX87" fmla="*/ 7965804 w 9517857"/>
              <a:gd name="connsiteY87" fmla="*/ 190533 h 918344"/>
              <a:gd name="connsiteX88" fmla="*/ 8147401 w 9517857"/>
              <a:gd name="connsiteY88" fmla="*/ 205605 h 918344"/>
              <a:gd name="connsiteX89" fmla="*/ 8256033 w 9517857"/>
              <a:gd name="connsiteY89" fmla="*/ 193701 h 918344"/>
              <a:gd name="connsiteX90" fmla="*/ 8551625 w 9517857"/>
              <a:gd name="connsiteY90" fmla="*/ 161505 h 918344"/>
              <a:gd name="connsiteX91" fmla="*/ 8715976 w 9517857"/>
              <a:gd name="connsiteY91" fmla="*/ 178362 h 918344"/>
              <a:gd name="connsiteX92" fmla="*/ 8778827 w 9517857"/>
              <a:gd name="connsiteY92" fmla="*/ 172924 h 918344"/>
              <a:gd name="connsiteX93" fmla="*/ 8840778 w 9517857"/>
              <a:gd name="connsiteY93" fmla="*/ 143137 h 918344"/>
              <a:gd name="connsiteX94" fmla="*/ 9010380 w 9517857"/>
              <a:gd name="connsiteY94" fmla="*/ 91879 h 918344"/>
              <a:gd name="connsiteX95" fmla="*/ 9110856 w 9517857"/>
              <a:gd name="connsiteY95" fmla="*/ 70985 h 918344"/>
              <a:gd name="connsiteX96" fmla="*/ 9268817 w 9517857"/>
              <a:gd name="connsiteY96" fmla="*/ 53070 h 918344"/>
              <a:gd name="connsiteX97" fmla="*/ 9316667 w 9517857"/>
              <a:gd name="connsiteY97" fmla="*/ 45035 h 918344"/>
              <a:gd name="connsiteX98" fmla="*/ 9428209 w 9517857"/>
              <a:gd name="connsiteY98"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5856152 w 9517857"/>
              <a:gd name="connsiteY72" fmla="*/ 156354 h 918344"/>
              <a:gd name="connsiteX73" fmla="*/ 6014778 w 9517857"/>
              <a:gd name="connsiteY73" fmla="*/ 168326 h 918344"/>
              <a:gd name="connsiteX74" fmla="*/ 6194152 w 9517857"/>
              <a:gd name="connsiteY74" fmla="*/ 151760 h 918344"/>
              <a:gd name="connsiteX75" fmla="*/ 6281379 w 9517857"/>
              <a:gd name="connsiteY75" fmla="*/ 181614 h 918344"/>
              <a:gd name="connsiteX76" fmla="*/ 6374947 w 9517857"/>
              <a:gd name="connsiteY76" fmla="*/ 179787 h 918344"/>
              <a:gd name="connsiteX77" fmla="*/ 6448518 w 9517857"/>
              <a:gd name="connsiteY77" fmla="*/ 164366 h 918344"/>
              <a:gd name="connsiteX78" fmla="*/ 6544700 w 9517857"/>
              <a:gd name="connsiteY78" fmla="*/ 167149 h 918344"/>
              <a:gd name="connsiteX79" fmla="*/ 6648353 w 9517857"/>
              <a:gd name="connsiteY79" fmla="*/ 172238 h 918344"/>
              <a:gd name="connsiteX80" fmla="*/ 6736227 w 9517857"/>
              <a:gd name="connsiteY80" fmla="*/ 173204 h 918344"/>
              <a:gd name="connsiteX81" fmla="*/ 6977218 w 9517857"/>
              <a:gd name="connsiteY81" fmla="*/ 184277 h 918344"/>
              <a:gd name="connsiteX82" fmla="*/ 7065221 w 9517857"/>
              <a:gd name="connsiteY82" fmla="*/ 227519 h 918344"/>
              <a:gd name="connsiteX83" fmla="*/ 7565449 w 9517857"/>
              <a:gd name="connsiteY83" fmla="*/ 258938 h 918344"/>
              <a:gd name="connsiteX84" fmla="*/ 7599285 w 9517857"/>
              <a:gd name="connsiteY84" fmla="*/ 266009 h 918344"/>
              <a:gd name="connsiteX85" fmla="*/ 7644411 w 9517857"/>
              <a:gd name="connsiteY85" fmla="*/ 258974 h 918344"/>
              <a:gd name="connsiteX86" fmla="*/ 7825110 w 9517857"/>
              <a:gd name="connsiteY86" fmla="*/ 229097 h 918344"/>
              <a:gd name="connsiteX87" fmla="*/ 7965804 w 9517857"/>
              <a:gd name="connsiteY87" fmla="*/ 190533 h 918344"/>
              <a:gd name="connsiteX88" fmla="*/ 8147401 w 9517857"/>
              <a:gd name="connsiteY88" fmla="*/ 205605 h 918344"/>
              <a:gd name="connsiteX89" fmla="*/ 8256033 w 9517857"/>
              <a:gd name="connsiteY89" fmla="*/ 193701 h 918344"/>
              <a:gd name="connsiteX90" fmla="*/ 8551625 w 9517857"/>
              <a:gd name="connsiteY90" fmla="*/ 161505 h 918344"/>
              <a:gd name="connsiteX91" fmla="*/ 8715976 w 9517857"/>
              <a:gd name="connsiteY91" fmla="*/ 178362 h 918344"/>
              <a:gd name="connsiteX92" fmla="*/ 8778827 w 9517857"/>
              <a:gd name="connsiteY92" fmla="*/ 172924 h 918344"/>
              <a:gd name="connsiteX93" fmla="*/ 8840778 w 9517857"/>
              <a:gd name="connsiteY93" fmla="*/ 143137 h 918344"/>
              <a:gd name="connsiteX94" fmla="*/ 9010380 w 9517857"/>
              <a:gd name="connsiteY94" fmla="*/ 91879 h 918344"/>
              <a:gd name="connsiteX95" fmla="*/ 9110856 w 9517857"/>
              <a:gd name="connsiteY95" fmla="*/ 70985 h 918344"/>
              <a:gd name="connsiteX96" fmla="*/ 9268817 w 9517857"/>
              <a:gd name="connsiteY96" fmla="*/ 53070 h 918344"/>
              <a:gd name="connsiteX97" fmla="*/ 9316667 w 9517857"/>
              <a:gd name="connsiteY97" fmla="*/ 45035 h 918344"/>
              <a:gd name="connsiteX98" fmla="*/ 9428209 w 9517857"/>
              <a:gd name="connsiteY98"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5856152 w 9517857"/>
              <a:gd name="connsiteY72" fmla="*/ 156354 h 918344"/>
              <a:gd name="connsiteX73" fmla="*/ 6014778 w 9517857"/>
              <a:gd name="connsiteY73" fmla="*/ 168326 h 918344"/>
              <a:gd name="connsiteX74" fmla="*/ 6194152 w 9517857"/>
              <a:gd name="connsiteY74" fmla="*/ 151760 h 918344"/>
              <a:gd name="connsiteX75" fmla="*/ 6281379 w 9517857"/>
              <a:gd name="connsiteY75" fmla="*/ 181614 h 918344"/>
              <a:gd name="connsiteX76" fmla="*/ 6374947 w 9517857"/>
              <a:gd name="connsiteY76" fmla="*/ 179787 h 918344"/>
              <a:gd name="connsiteX77" fmla="*/ 6448518 w 9517857"/>
              <a:gd name="connsiteY77" fmla="*/ 164366 h 918344"/>
              <a:gd name="connsiteX78" fmla="*/ 6544700 w 9517857"/>
              <a:gd name="connsiteY78" fmla="*/ 167149 h 918344"/>
              <a:gd name="connsiteX79" fmla="*/ 6648353 w 9517857"/>
              <a:gd name="connsiteY79" fmla="*/ 172238 h 918344"/>
              <a:gd name="connsiteX80" fmla="*/ 6736227 w 9517857"/>
              <a:gd name="connsiteY80" fmla="*/ 173204 h 918344"/>
              <a:gd name="connsiteX81" fmla="*/ 6977218 w 9517857"/>
              <a:gd name="connsiteY81" fmla="*/ 184277 h 918344"/>
              <a:gd name="connsiteX82" fmla="*/ 7065221 w 9517857"/>
              <a:gd name="connsiteY82" fmla="*/ 227519 h 918344"/>
              <a:gd name="connsiteX83" fmla="*/ 7565449 w 9517857"/>
              <a:gd name="connsiteY83" fmla="*/ 258938 h 918344"/>
              <a:gd name="connsiteX84" fmla="*/ 7350974 w 9517857"/>
              <a:gd name="connsiteY84" fmla="*/ 380309 h 918344"/>
              <a:gd name="connsiteX85" fmla="*/ 7644411 w 9517857"/>
              <a:gd name="connsiteY85" fmla="*/ 258974 h 918344"/>
              <a:gd name="connsiteX86" fmla="*/ 7825110 w 9517857"/>
              <a:gd name="connsiteY86" fmla="*/ 229097 h 918344"/>
              <a:gd name="connsiteX87" fmla="*/ 7965804 w 9517857"/>
              <a:gd name="connsiteY87" fmla="*/ 190533 h 918344"/>
              <a:gd name="connsiteX88" fmla="*/ 8147401 w 9517857"/>
              <a:gd name="connsiteY88" fmla="*/ 205605 h 918344"/>
              <a:gd name="connsiteX89" fmla="*/ 8256033 w 9517857"/>
              <a:gd name="connsiteY89" fmla="*/ 193701 h 918344"/>
              <a:gd name="connsiteX90" fmla="*/ 8551625 w 9517857"/>
              <a:gd name="connsiteY90" fmla="*/ 161505 h 918344"/>
              <a:gd name="connsiteX91" fmla="*/ 8715976 w 9517857"/>
              <a:gd name="connsiteY91" fmla="*/ 178362 h 918344"/>
              <a:gd name="connsiteX92" fmla="*/ 8778827 w 9517857"/>
              <a:gd name="connsiteY92" fmla="*/ 172924 h 918344"/>
              <a:gd name="connsiteX93" fmla="*/ 8840778 w 9517857"/>
              <a:gd name="connsiteY93" fmla="*/ 143137 h 918344"/>
              <a:gd name="connsiteX94" fmla="*/ 9010380 w 9517857"/>
              <a:gd name="connsiteY94" fmla="*/ 91879 h 918344"/>
              <a:gd name="connsiteX95" fmla="*/ 9110856 w 9517857"/>
              <a:gd name="connsiteY95" fmla="*/ 70985 h 918344"/>
              <a:gd name="connsiteX96" fmla="*/ 9268817 w 9517857"/>
              <a:gd name="connsiteY96" fmla="*/ 53070 h 918344"/>
              <a:gd name="connsiteX97" fmla="*/ 9316667 w 9517857"/>
              <a:gd name="connsiteY97" fmla="*/ 45035 h 918344"/>
              <a:gd name="connsiteX98" fmla="*/ 9428209 w 9517857"/>
              <a:gd name="connsiteY98"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5856152 w 9517857"/>
              <a:gd name="connsiteY72" fmla="*/ 156354 h 918344"/>
              <a:gd name="connsiteX73" fmla="*/ 6014778 w 9517857"/>
              <a:gd name="connsiteY73" fmla="*/ 168326 h 918344"/>
              <a:gd name="connsiteX74" fmla="*/ 6194152 w 9517857"/>
              <a:gd name="connsiteY74" fmla="*/ 151760 h 918344"/>
              <a:gd name="connsiteX75" fmla="*/ 6281379 w 9517857"/>
              <a:gd name="connsiteY75" fmla="*/ 181614 h 918344"/>
              <a:gd name="connsiteX76" fmla="*/ 6374947 w 9517857"/>
              <a:gd name="connsiteY76" fmla="*/ 179787 h 918344"/>
              <a:gd name="connsiteX77" fmla="*/ 6448518 w 9517857"/>
              <a:gd name="connsiteY77" fmla="*/ 164366 h 918344"/>
              <a:gd name="connsiteX78" fmla="*/ 6544700 w 9517857"/>
              <a:gd name="connsiteY78" fmla="*/ 167149 h 918344"/>
              <a:gd name="connsiteX79" fmla="*/ 6648353 w 9517857"/>
              <a:gd name="connsiteY79" fmla="*/ 172238 h 918344"/>
              <a:gd name="connsiteX80" fmla="*/ 6736227 w 9517857"/>
              <a:gd name="connsiteY80" fmla="*/ 173204 h 918344"/>
              <a:gd name="connsiteX81" fmla="*/ 6977218 w 9517857"/>
              <a:gd name="connsiteY81" fmla="*/ 184277 h 918344"/>
              <a:gd name="connsiteX82" fmla="*/ 7065221 w 9517857"/>
              <a:gd name="connsiteY82" fmla="*/ 227519 h 918344"/>
              <a:gd name="connsiteX83" fmla="*/ 7366801 w 9517857"/>
              <a:gd name="connsiteY83" fmla="*/ 258938 h 918344"/>
              <a:gd name="connsiteX84" fmla="*/ 7350974 w 9517857"/>
              <a:gd name="connsiteY84" fmla="*/ 380309 h 918344"/>
              <a:gd name="connsiteX85" fmla="*/ 7644411 w 9517857"/>
              <a:gd name="connsiteY85" fmla="*/ 258974 h 918344"/>
              <a:gd name="connsiteX86" fmla="*/ 7825110 w 9517857"/>
              <a:gd name="connsiteY86" fmla="*/ 229097 h 918344"/>
              <a:gd name="connsiteX87" fmla="*/ 7965804 w 9517857"/>
              <a:gd name="connsiteY87" fmla="*/ 190533 h 918344"/>
              <a:gd name="connsiteX88" fmla="*/ 8147401 w 9517857"/>
              <a:gd name="connsiteY88" fmla="*/ 205605 h 918344"/>
              <a:gd name="connsiteX89" fmla="*/ 8256033 w 9517857"/>
              <a:gd name="connsiteY89" fmla="*/ 193701 h 918344"/>
              <a:gd name="connsiteX90" fmla="*/ 8551625 w 9517857"/>
              <a:gd name="connsiteY90" fmla="*/ 161505 h 918344"/>
              <a:gd name="connsiteX91" fmla="*/ 8715976 w 9517857"/>
              <a:gd name="connsiteY91" fmla="*/ 178362 h 918344"/>
              <a:gd name="connsiteX92" fmla="*/ 8778827 w 9517857"/>
              <a:gd name="connsiteY92" fmla="*/ 172924 h 918344"/>
              <a:gd name="connsiteX93" fmla="*/ 8840778 w 9517857"/>
              <a:gd name="connsiteY93" fmla="*/ 143137 h 918344"/>
              <a:gd name="connsiteX94" fmla="*/ 9010380 w 9517857"/>
              <a:gd name="connsiteY94" fmla="*/ 91879 h 918344"/>
              <a:gd name="connsiteX95" fmla="*/ 9110856 w 9517857"/>
              <a:gd name="connsiteY95" fmla="*/ 70985 h 918344"/>
              <a:gd name="connsiteX96" fmla="*/ 9268817 w 9517857"/>
              <a:gd name="connsiteY96" fmla="*/ 53070 h 918344"/>
              <a:gd name="connsiteX97" fmla="*/ 9316667 w 9517857"/>
              <a:gd name="connsiteY97" fmla="*/ 45035 h 918344"/>
              <a:gd name="connsiteX98" fmla="*/ 9428209 w 9517857"/>
              <a:gd name="connsiteY98"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5856152 w 9517857"/>
              <a:gd name="connsiteY72" fmla="*/ 156354 h 918344"/>
              <a:gd name="connsiteX73" fmla="*/ 6014778 w 9517857"/>
              <a:gd name="connsiteY73" fmla="*/ 168326 h 918344"/>
              <a:gd name="connsiteX74" fmla="*/ 6194152 w 9517857"/>
              <a:gd name="connsiteY74" fmla="*/ 151760 h 918344"/>
              <a:gd name="connsiteX75" fmla="*/ 6281379 w 9517857"/>
              <a:gd name="connsiteY75" fmla="*/ 181614 h 918344"/>
              <a:gd name="connsiteX76" fmla="*/ 6374947 w 9517857"/>
              <a:gd name="connsiteY76" fmla="*/ 179787 h 918344"/>
              <a:gd name="connsiteX77" fmla="*/ 6448518 w 9517857"/>
              <a:gd name="connsiteY77" fmla="*/ 164366 h 918344"/>
              <a:gd name="connsiteX78" fmla="*/ 6544700 w 9517857"/>
              <a:gd name="connsiteY78" fmla="*/ 167149 h 918344"/>
              <a:gd name="connsiteX79" fmla="*/ 6648353 w 9517857"/>
              <a:gd name="connsiteY79" fmla="*/ 172238 h 918344"/>
              <a:gd name="connsiteX80" fmla="*/ 6736227 w 9517857"/>
              <a:gd name="connsiteY80" fmla="*/ 173204 h 918344"/>
              <a:gd name="connsiteX81" fmla="*/ 6977218 w 9517857"/>
              <a:gd name="connsiteY81" fmla="*/ 184277 h 918344"/>
              <a:gd name="connsiteX82" fmla="*/ 7065221 w 9517857"/>
              <a:gd name="connsiteY82" fmla="*/ 227519 h 918344"/>
              <a:gd name="connsiteX83" fmla="*/ 7366801 w 9517857"/>
              <a:gd name="connsiteY83" fmla="*/ 258938 h 918344"/>
              <a:gd name="connsiteX84" fmla="*/ 7433745 w 9517857"/>
              <a:gd name="connsiteY84" fmla="*/ 246959 h 918344"/>
              <a:gd name="connsiteX85" fmla="*/ 7644411 w 9517857"/>
              <a:gd name="connsiteY85" fmla="*/ 258974 h 918344"/>
              <a:gd name="connsiteX86" fmla="*/ 7825110 w 9517857"/>
              <a:gd name="connsiteY86" fmla="*/ 229097 h 918344"/>
              <a:gd name="connsiteX87" fmla="*/ 7965804 w 9517857"/>
              <a:gd name="connsiteY87" fmla="*/ 190533 h 918344"/>
              <a:gd name="connsiteX88" fmla="*/ 8147401 w 9517857"/>
              <a:gd name="connsiteY88" fmla="*/ 205605 h 918344"/>
              <a:gd name="connsiteX89" fmla="*/ 8256033 w 9517857"/>
              <a:gd name="connsiteY89" fmla="*/ 193701 h 918344"/>
              <a:gd name="connsiteX90" fmla="*/ 8551625 w 9517857"/>
              <a:gd name="connsiteY90" fmla="*/ 161505 h 918344"/>
              <a:gd name="connsiteX91" fmla="*/ 8715976 w 9517857"/>
              <a:gd name="connsiteY91" fmla="*/ 178362 h 918344"/>
              <a:gd name="connsiteX92" fmla="*/ 8778827 w 9517857"/>
              <a:gd name="connsiteY92" fmla="*/ 172924 h 918344"/>
              <a:gd name="connsiteX93" fmla="*/ 8840778 w 9517857"/>
              <a:gd name="connsiteY93" fmla="*/ 143137 h 918344"/>
              <a:gd name="connsiteX94" fmla="*/ 9010380 w 9517857"/>
              <a:gd name="connsiteY94" fmla="*/ 91879 h 918344"/>
              <a:gd name="connsiteX95" fmla="*/ 9110856 w 9517857"/>
              <a:gd name="connsiteY95" fmla="*/ 70985 h 918344"/>
              <a:gd name="connsiteX96" fmla="*/ 9268817 w 9517857"/>
              <a:gd name="connsiteY96" fmla="*/ 53070 h 918344"/>
              <a:gd name="connsiteX97" fmla="*/ 9316667 w 9517857"/>
              <a:gd name="connsiteY97" fmla="*/ 45035 h 918344"/>
              <a:gd name="connsiteX98" fmla="*/ 9428209 w 9517857"/>
              <a:gd name="connsiteY98"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547829 w 9517857"/>
              <a:gd name="connsiteY34" fmla="*/ 5661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13545 w 9517857"/>
              <a:gd name="connsiteY49" fmla="*/ 34422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856152 w 9517857"/>
              <a:gd name="connsiteY71" fmla="*/ 156354 h 918344"/>
              <a:gd name="connsiteX72" fmla="*/ 6014778 w 9517857"/>
              <a:gd name="connsiteY72" fmla="*/ 168326 h 918344"/>
              <a:gd name="connsiteX73" fmla="*/ 6194152 w 9517857"/>
              <a:gd name="connsiteY73" fmla="*/ 151760 h 918344"/>
              <a:gd name="connsiteX74" fmla="*/ 6281379 w 9517857"/>
              <a:gd name="connsiteY74" fmla="*/ 181614 h 918344"/>
              <a:gd name="connsiteX75" fmla="*/ 6374947 w 9517857"/>
              <a:gd name="connsiteY75" fmla="*/ 179787 h 918344"/>
              <a:gd name="connsiteX76" fmla="*/ 6448518 w 9517857"/>
              <a:gd name="connsiteY76" fmla="*/ 164366 h 918344"/>
              <a:gd name="connsiteX77" fmla="*/ 6544700 w 9517857"/>
              <a:gd name="connsiteY77" fmla="*/ 167149 h 918344"/>
              <a:gd name="connsiteX78" fmla="*/ 6648353 w 9517857"/>
              <a:gd name="connsiteY78" fmla="*/ 172238 h 918344"/>
              <a:gd name="connsiteX79" fmla="*/ 6736227 w 9517857"/>
              <a:gd name="connsiteY79" fmla="*/ 173204 h 918344"/>
              <a:gd name="connsiteX80" fmla="*/ 6977218 w 9517857"/>
              <a:gd name="connsiteY80" fmla="*/ 184277 h 918344"/>
              <a:gd name="connsiteX81" fmla="*/ 7065221 w 9517857"/>
              <a:gd name="connsiteY81" fmla="*/ 227519 h 918344"/>
              <a:gd name="connsiteX82" fmla="*/ 7366801 w 9517857"/>
              <a:gd name="connsiteY82" fmla="*/ 258938 h 918344"/>
              <a:gd name="connsiteX83" fmla="*/ 7433745 w 9517857"/>
              <a:gd name="connsiteY83" fmla="*/ 246959 h 918344"/>
              <a:gd name="connsiteX84" fmla="*/ 7644411 w 9517857"/>
              <a:gd name="connsiteY84" fmla="*/ 258974 h 918344"/>
              <a:gd name="connsiteX85" fmla="*/ 7825110 w 9517857"/>
              <a:gd name="connsiteY85" fmla="*/ 229097 h 918344"/>
              <a:gd name="connsiteX86" fmla="*/ 7965804 w 9517857"/>
              <a:gd name="connsiteY86" fmla="*/ 190533 h 918344"/>
              <a:gd name="connsiteX87" fmla="*/ 8147401 w 9517857"/>
              <a:gd name="connsiteY87" fmla="*/ 205605 h 918344"/>
              <a:gd name="connsiteX88" fmla="*/ 8256033 w 9517857"/>
              <a:gd name="connsiteY88" fmla="*/ 193701 h 918344"/>
              <a:gd name="connsiteX89" fmla="*/ 8551625 w 9517857"/>
              <a:gd name="connsiteY89" fmla="*/ 161505 h 918344"/>
              <a:gd name="connsiteX90" fmla="*/ 8715976 w 9517857"/>
              <a:gd name="connsiteY90" fmla="*/ 178362 h 918344"/>
              <a:gd name="connsiteX91" fmla="*/ 8778827 w 9517857"/>
              <a:gd name="connsiteY91" fmla="*/ 172924 h 918344"/>
              <a:gd name="connsiteX92" fmla="*/ 8840778 w 9517857"/>
              <a:gd name="connsiteY92" fmla="*/ 143137 h 918344"/>
              <a:gd name="connsiteX93" fmla="*/ 9010380 w 9517857"/>
              <a:gd name="connsiteY93" fmla="*/ 91879 h 918344"/>
              <a:gd name="connsiteX94" fmla="*/ 9110856 w 9517857"/>
              <a:gd name="connsiteY94" fmla="*/ 70985 h 918344"/>
              <a:gd name="connsiteX95" fmla="*/ 9268817 w 9517857"/>
              <a:gd name="connsiteY95" fmla="*/ 53070 h 918344"/>
              <a:gd name="connsiteX96" fmla="*/ 9316667 w 9517857"/>
              <a:gd name="connsiteY96" fmla="*/ 45035 h 918344"/>
              <a:gd name="connsiteX97" fmla="*/ 9428209 w 9517857"/>
              <a:gd name="connsiteY97"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13545 w 9517857"/>
              <a:gd name="connsiteY49" fmla="*/ 34422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856152 w 9517857"/>
              <a:gd name="connsiteY71" fmla="*/ 156354 h 918344"/>
              <a:gd name="connsiteX72" fmla="*/ 6014778 w 9517857"/>
              <a:gd name="connsiteY72" fmla="*/ 168326 h 918344"/>
              <a:gd name="connsiteX73" fmla="*/ 6194152 w 9517857"/>
              <a:gd name="connsiteY73" fmla="*/ 151760 h 918344"/>
              <a:gd name="connsiteX74" fmla="*/ 6281379 w 9517857"/>
              <a:gd name="connsiteY74" fmla="*/ 181614 h 918344"/>
              <a:gd name="connsiteX75" fmla="*/ 6374947 w 9517857"/>
              <a:gd name="connsiteY75" fmla="*/ 179787 h 918344"/>
              <a:gd name="connsiteX76" fmla="*/ 6448518 w 9517857"/>
              <a:gd name="connsiteY76" fmla="*/ 164366 h 918344"/>
              <a:gd name="connsiteX77" fmla="*/ 6544700 w 9517857"/>
              <a:gd name="connsiteY77" fmla="*/ 167149 h 918344"/>
              <a:gd name="connsiteX78" fmla="*/ 6648353 w 9517857"/>
              <a:gd name="connsiteY78" fmla="*/ 172238 h 918344"/>
              <a:gd name="connsiteX79" fmla="*/ 6736227 w 9517857"/>
              <a:gd name="connsiteY79" fmla="*/ 173204 h 918344"/>
              <a:gd name="connsiteX80" fmla="*/ 6977218 w 9517857"/>
              <a:gd name="connsiteY80" fmla="*/ 184277 h 918344"/>
              <a:gd name="connsiteX81" fmla="*/ 7065221 w 9517857"/>
              <a:gd name="connsiteY81" fmla="*/ 227519 h 918344"/>
              <a:gd name="connsiteX82" fmla="*/ 7366801 w 9517857"/>
              <a:gd name="connsiteY82" fmla="*/ 258938 h 918344"/>
              <a:gd name="connsiteX83" fmla="*/ 7433745 w 9517857"/>
              <a:gd name="connsiteY83" fmla="*/ 246959 h 918344"/>
              <a:gd name="connsiteX84" fmla="*/ 7644411 w 9517857"/>
              <a:gd name="connsiteY84" fmla="*/ 258974 h 918344"/>
              <a:gd name="connsiteX85" fmla="*/ 7825110 w 9517857"/>
              <a:gd name="connsiteY85" fmla="*/ 229097 h 918344"/>
              <a:gd name="connsiteX86" fmla="*/ 7965804 w 9517857"/>
              <a:gd name="connsiteY86" fmla="*/ 190533 h 918344"/>
              <a:gd name="connsiteX87" fmla="*/ 8147401 w 9517857"/>
              <a:gd name="connsiteY87" fmla="*/ 205605 h 918344"/>
              <a:gd name="connsiteX88" fmla="*/ 8256033 w 9517857"/>
              <a:gd name="connsiteY88" fmla="*/ 193701 h 918344"/>
              <a:gd name="connsiteX89" fmla="*/ 8551625 w 9517857"/>
              <a:gd name="connsiteY89" fmla="*/ 161505 h 918344"/>
              <a:gd name="connsiteX90" fmla="*/ 8715976 w 9517857"/>
              <a:gd name="connsiteY90" fmla="*/ 178362 h 918344"/>
              <a:gd name="connsiteX91" fmla="*/ 8778827 w 9517857"/>
              <a:gd name="connsiteY91" fmla="*/ 172924 h 918344"/>
              <a:gd name="connsiteX92" fmla="*/ 8840778 w 9517857"/>
              <a:gd name="connsiteY92" fmla="*/ 143137 h 918344"/>
              <a:gd name="connsiteX93" fmla="*/ 9010380 w 9517857"/>
              <a:gd name="connsiteY93" fmla="*/ 91879 h 918344"/>
              <a:gd name="connsiteX94" fmla="*/ 9110856 w 9517857"/>
              <a:gd name="connsiteY94" fmla="*/ 70985 h 918344"/>
              <a:gd name="connsiteX95" fmla="*/ 9268817 w 9517857"/>
              <a:gd name="connsiteY95" fmla="*/ 53070 h 918344"/>
              <a:gd name="connsiteX96" fmla="*/ 9316667 w 9517857"/>
              <a:gd name="connsiteY96" fmla="*/ 45035 h 918344"/>
              <a:gd name="connsiteX97" fmla="*/ 9428209 w 9517857"/>
              <a:gd name="connsiteY97"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856152 w 9517857"/>
              <a:gd name="connsiteY71" fmla="*/ 156354 h 918344"/>
              <a:gd name="connsiteX72" fmla="*/ 6014778 w 9517857"/>
              <a:gd name="connsiteY72" fmla="*/ 168326 h 918344"/>
              <a:gd name="connsiteX73" fmla="*/ 6194152 w 9517857"/>
              <a:gd name="connsiteY73" fmla="*/ 151760 h 918344"/>
              <a:gd name="connsiteX74" fmla="*/ 6281379 w 9517857"/>
              <a:gd name="connsiteY74" fmla="*/ 181614 h 918344"/>
              <a:gd name="connsiteX75" fmla="*/ 6374947 w 9517857"/>
              <a:gd name="connsiteY75" fmla="*/ 179787 h 918344"/>
              <a:gd name="connsiteX76" fmla="*/ 6448518 w 9517857"/>
              <a:gd name="connsiteY76" fmla="*/ 164366 h 918344"/>
              <a:gd name="connsiteX77" fmla="*/ 6544700 w 9517857"/>
              <a:gd name="connsiteY77" fmla="*/ 167149 h 918344"/>
              <a:gd name="connsiteX78" fmla="*/ 6648353 w 9517857"/>
              <a:gd name="connsiteY78" fmla="*/ 172238 h 918344"/>
              <a:gd name="connsiteX79" fmla="*/ 6736227 w 9517857"/>
              <a:gd name="connsiteY79" fmla="*/ 173204 h 918344"/>
              <a:gd name="connsiteX80" fmla="*/ 6977218 w 9517857"/>
              <a:gd name="connsiteY80" fmla="*/ 184277 h 918344"/>
              <a:gd name="connsiteX81" fmla="*/ 7065221 w 9517857"/>
              <a:gd name="connsiteY81" fmla="*/ 227519 h 918344"/>
              <a:gd name="connsiteX82" fmla="*/ 7366801 w 9517857"/>
              <a:gd name="connsiteY82" fmla="*/ 258938 h 918344"/>
              <a:gd name="connsiteX83" fmla="*/ 7433745 w 9517857"/>
              <a:gd name="connsiteY83" fmla="*/ 246959 h 918344"/>
              <a:gd name="connsiteX84" fmla="*/ 7644411 w 9517857"/>
              <a:gd name="connsiteY84" fmla="*/ 258974 h 918344"/>
              <a:gd name="connsiteX85" fmla="*/ 7825110 w 9517857"/>
              <a:gd name="connsiteY85" fmla="*/ 229097 h 918344"/>
              <a:gd name="connsiteX86" fmla="*/ 7965804 w 9517857"/>
              <a:gd name="connsiteY86" fmla="*/ 190533 h 918344"/>
              <a:gd name="connsiteX87" fmla="*/ 8147401 w 9517857"/>
              <a:gd name="connsiteY87" fmla="*/ 205605 h 918344"/>
              <a:gd name="connsiteX88" fmla="*/ 8256033 w 9517857"/>
              <a:gd name="connsiteY88" fmla="*/ 193701 h 918344"/>
              <a:gd name="connsiteX89" fmla="*/ 8551625 w 9517857"/>
              <a:gd name="connsiteY89" fmla="*/ 161505 h 918344"/>
              <a:gd name="connsiteX90" fmla="*/ 8715976 w 9517857"/>
              <a:gd name="connsiteY90" fmla="*/ 178362 h 918344"/>
              <a:gd name="connsiteX91" fmla="*/ 8778827 w 9517857"/>
              <a:gd name="connsiteY91" fmla="*/ 172924 h 918344"/>
              <a:gd name="connsiteX92" fmla="*/ 8840778 w 9517857"/>
              <a:gd name="connsiteY92" fmla="*/ 143137 h 918344"/>
              <a:gd name="connsiteX93" fmla="*/ 9010380 w 9517857"/>
              <a:gd name="connsiteY93" fmla="*/ 91879 h 918344"/>
              <a:gd name="connsiteX94" fmla="*/ 9110856 w 9517857"/>
              <a:gd name="connsiteY94" fmla="*/ 70985 h 918344"/>
              <a:gd name="connsiteX95" fmla="*/ 9268817 w 9517857"/>
              <a:gd name="connsiteY95" fmla="*/ 53070 h 918344"/>
              <a:gd name="connsiteX96" fmla="*/ 9316667 w 9517857"/>
              <a:gd name="connsiteY96" fmla="*/ 45035 h 918344"/>
              <a:gd name="connsiteX97" fmla="*/ 9428209 w 9517857"/>
              <a:gd name="connsiteY97"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856152 w 9517857"/>
              <a:gd name="connsiteY71" fmla="*/ 156354 h 918344"/>
              <a:gd name="connsiteX72" fmla="*/ 6014778 w 9517857"/>
              <a:gd name="connsiteY72" fmla="*/ 168326 h 918344"/>
              <a:gd name="connsiteX73" fmla="*/ 6194152 w 9517857"/>
              <a:gd name="connsiteY73" fmla="*/ 151760 h 918344"/>
              <a:gd name="connsiteX74" fmla="*/ 6281379 w 9517857"/>
              <a:gd name="connsiteY74" fmla="*/ 181614 h 918344"/>
              <a:gd name="connsiteX75" fmla="*/ 6374947 w 9517857"/>
              <a:gd name="connsiteY75" fmla="*/ 179787 h 918344"/>
              <a:gd name="connsiteX76" fmla="*/ 6448518 w 9517857"/>
              <a:gd name="connsiteY76" fmla="*/ 164366 h 918344"/>
              <a:gd name="connsiteX77" fmla="*/ 6544700 w 9517857"/>
              <a:gd name="connsiteY77" fmla="*/ 167149 h 918344"/>
              <a:gd name="connsiteX78" fmla="*/ 6648353 w 9517857"/>
              <a:gd name="connsiteY78" fmla="*/ 172238 h 918344"/>
              <a:gd name="connsiteX79" fmla="*/ 6736227 w 9517857"/>
              <a:gd name="connsiteY79" fmla="*/ 173204 h 918344"/>
              <a:gd name="connsiteX80" fmla="*/ 6977218 w 9517857"/>
              <a:gd name="connsiteY80" fmla="*/ 184277 h 918344"/>
              <a:gd name="connsiteX81" fmla="*/ 7065221 w 9517857"/>
              <a:gd name="connsiteY81" fmla="*/ 227519 h 918344"/>
              <a:gd name="connsiteX82" fmla="*/ 7366801 w 9517857"/>
              <a:gd name="connsiteY82" fmla="*/ 258938 h 918344"/>
              <a:gd name="connsiteX83" fmla="*/ 7433745 w 9517857"/>
              <a:gd name="connsiteY83" fmla="*/ 246959 h 918344"/>
              <a:gd name="connsiteX84" fmla="*/ 7644411 w 9517857"/>
              <a:gd name="connsiteY84" fmla="*/ 258974 h 918344"/>
              <a:gd name="connsiteX85" fmla="*/ 7825110 w 9517857"/>
              <a:gd name="connsiteY85" fmla="*/ 229097 h 918344"/>
              <a:gd name="connsiteX86" fmla="*/ 8147401 w 9517857"/>
              <a:gd name="connsiteY86" fmla="*/ 205605 h 918344"/>
              <a:gd name="connsiteX87" fmla="*/ 8256033 w 9517857"/>
              <a:gd name="connsiteY87" fmla="*/ 193701 h 918344"/>
              <a:gd name="connsiteX88" fmla="*/ 8551625 w 9517857"/>
              <a:gd name="connsiteY88" fmla="*/ 161505 h 918344"/>
              <a:gd name="connsiteX89" fmla="*/ 8715976 w 9517857"/>
              <a:gd name="connsiteY89" fmla="*/ 178362 h 918344"/>
              <a:gd name="connsiteX90" fmla="*/ 8778827 w 9517857"/>
              <a:gd name="connsiteY90" fmla="*/ 172924 h 918344"/>
              <a:gd name="connsiteX91" fmla="*/ 8840778 w 9517857"/>
              <a:gd name="connsiteY91" fmla="*/ 143137 h 918344"/>
              <a:gd name="connsiteX92" fmla="*/ 9010380 w 9517857"/>
              <a:gd name="connsiteY92" fmla="*/ 91879 h 918344"/>
              <a:gd name="connsiteX93" fmla="*/ 9110856 w 9517857"/>
              <a:gd name="connsiteY93" fmla="*/ 70985 h 918344"/>
              <a:gd name="connsiteX94" fmla="*/ 9268817 w 9517857"/>
              <a:gd name="connsiteY94" fmla="*/ 53070 h 918344"/>
              <a:gd name="connsiteX95" fmla="*/ 9316667 w 9517857"/>
              <a:gd name="connsiteY95" fmla="*/ 45035 h 918344"/>
              <a:gd name="connsiteX96" fmla="*/ 9428209 w 9517857"/>
              <a:gd name="connsiteY96"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856152 w 9517857"/>
              <a:gd name="connsiteY71" fmla="*/ 156354 h 918344"/>
              <a:gd name="connsiteX72" fmla="*/ 6014778 w 9517857"/>
              <a:gd name="connsiteY72" fmla="*/ 168326 h 918344"/>
              <a:gd name="connsiteX73" fmla="*/ 6194152 w 9517857"/>
              <a:gd name="connsiteY73" fmla="*/ 151760 h 918344"/>
              <a:gd name="connsiteX74" fmla="*/ 6281379 w 9517857"/>
              <a:gd name="connsiteY74" fmla="*/ 181614 h 918344"/>
              <a:gd name="connsiteX75" fmla="*/ 6374947 w 9517857"/>
              <a:gd name="connsiteY75" fmla="*/ 179787 h 918344"/>
              <a:gd name="connsiteX76" fmla="*/ 6448518 w 9517857"/>
              <a:gd name="connsiteY76" fmla="*/ 164366 h 918344"/>
              <a:gd name="connsiteX77" fmla="*/ 6544700 w 9517857"/>
              <a:gd name="connsiteY77" fmla="*/ 167149 h 918344"/>
              <a:gd name="connsiteX78" fmla="*/ 6648353 w 9517857"/>
              <a:gd name="connsiteY78" fmla="*/ 172238 h 918344"/>
              <a:gd name="connsiteX79" fmla="*/ 6736227 w 9517857"/>
              <a:gd name="connsiteY79" fmla="*/ 173204 h 918344"/>
              <a:gd name="connsiteX80" fmla="*/ 6977218 w 9517857"/>
              <a:gd name="connsiteY80" fmla="*/ 184277 h 918344"/>
              <a:gd name="connsiteX81" fmla="*/ 7065221 w 9517857"/>
              <a:gd name="connsiteY81" fmla="*/ 227519 h 918344"/>
              <a:gd name="connsiteX82" fmla="*/ 7366801 w 9517857"/>
              <a:gd name="connsiteY82" fmla="*/ 258938 h 918344"/>
              <a:gd name="connsiteX83" fmla="*/ 7433745 w 9517857"/>
              <a:gd name="connsiteY83" fmla="*/ 246959 h 918344"/>
              <a:gd name="connsiteX84" fmla="*/ 7644411 w 9517857"/>
              <a:gd name="connsiteY84" fmla="*/ 258974 h 918344"/>
              <a:gd name="connsiteX85" fmla="*/ 7825110 w 9517857"/>
              <a:gd name="connsiteY85" fmla="*/ 229097 h 918344"/>
              <a:gd name="connsiteX86" fmla="*/ 8106016 w 9517857"/>
              <a:gd name="connsiteY86" fmla="*/ 231005 h 918344"/>
              <a:gd name="connsiteX87" fmla="*/ 8256033 w 9517857"/>
              <a:gd name="connsiteY87" fmla="*/ 193701 h 918344"/>
              <a:gd name="connsiteX88" fmla="*/ 8551625 w 9517857"/>
              <a:gd name="connsiteY88" fmla="*/ 161505 h 918344"/>
              <a:gd name="connsiteX89" fmla="*/ 8715976 w 9517857"/>
              <a:gd name="connsiteY89" fmla="*/ 178362 h 918344"/>
              <a:gd name="connsiteX90" fmla="*/ 8778827 w 9517857"/>
              <a:gd name="connsiteY90" fmla="*/ 172924 h 918344"/>
              <a:gd name="connsiteX91" fmla="*/ 8840778 w 9517857"/>
              <a:gd name="connsiteY91" fmla="*/ 143137 h 918344"/>
              <a:gd name="connsiteX92" fmla="*/ 9010380 w 9517857"/>
              <a:gd name="connsiteY92" fmla="*/ 91879 h 918344"/>
              <a:gd name="connsiteX93" fmla="*/ 9110856 w 9517857"/>
              <a:gd name="connsiteY93" fmla="*/ 70985 h 918344"/>
              <a:gd name="connsiteX94" fmla="*/ 9268817 w 9517857"/>
              <a:gd name="connsiteY94" fmla="*/ 53070 h 918344"/>
              <a:gd name="connsiteX95" fmla="*/ 9316667 w 9517857"/>
              <a:gd name="connsiteY95" fmla="*/ 45035 h 918344"/>
              <a:gd name="connsiteX96" fmla="*/ 9428209 w 9517857"/>
              <a:gd name="connsiteY96"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6014778 w 9517857"/>
              <a:gd name="connsiteY71" fmla="*/ 16832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778827 w 9517857"/>
              <a:gd name="connsiteY89" fmla="*/ 172924 h 918344"/>
              <a:gd name="connsiteX90" fmla="*/ 8840778 w 9517857"/>
              <a:gd name="connsiteY90" fmla="*/ 143137 h 918344"/>
              <a:gd name="connsiteX91" fmla="*/ 9010380 w 9517857"/>
              <a:gd name="connsiteY91" fmla="*/ 91879 h 918344"/>
              <a:gd name="connsiteX92" fmla="*/ 9110856 w 9517857"/>
              <a:gd name="connsiteY92" fmla="*/ 70985 h 918344"/>
              <a:gd name="connsiteX93" fmla="*/ 9268817 w 9517857"/>
              <a:gd name="connsiteY93" fmla="*/ 53070 h 918344"/>
              <a:gd name="connsiteX94" fmla="*/ 9316667 w 9517857"/>
              <a:gd name="connsiteY94" fmla="*/ 45035 h 918344"/>
              <a:gd name="connsiteX95" fmla="*/ 9428209 w 9517857"/>
              <a:gd name="connsiteY95"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778827 w 9517857"/>
              <a:gd name="connsiteY89" fmla="*/ 172924 h 918344"/>
              <a:gd name="connsiteX90" fmla="*/ 8840778 w 9517857"/>
              <a:gd name="connsiteY90" fmla="*/ 143137 h 918344"/>
              <a:gd name="connsiteX91" fmla="*/ 9010380 w 9517857"/>
              <a:gd name="connsiteY91" fmla="*/ 91879 h 918344"/>
              <a:gd name="connsiteX92" fmla="*/ 9110856 w 9517857"/>
              <a:gd name="connsiteY92" fmla="*/ 70985 h 918344"/>
              <a:gd name="connsiteX93" fmla="*/ 9268817 w 9517857"/>
              <a:gd name="connsiteY93" fmla="*/ 53070 h 918344"/>
              <a:gd name="connsiteX94" fmla="*/ 9316667 w 9517857"/>
              <a:gd name="connsiteY94" fmla="*/ 45035 h 918344"/>
              <a:gd name="connsiteX95" fmla="*/ 9428209 w 9517857"/>
              <a:gd name="connsiteY95"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778827 w 9517857"/>
              <a:gd name="connsiteY89" fmla="*/ 172924 h 918344"/>
              <a:gd name="connsiteX90" fmla="*/ 8840778 w 9517857"/>
              <a:gd name="connsiteY90" fmla="*/ 143137 h 918344"/>
              <a:gd name="connsiteX91" fmla="*/ 9010380 w 9517857"/>
              <a:gd name="connsiteY91" fmla="*/ 91879 h 918344"/>
              <a:gd name="connsiteX92" fmla="*/ 9110856 w 9517857"/>
              <a:gd name="connsiteY92" fmla="*/ 70985 h 918344"/>
              <a:gd name="connsiteX93" fmla="*/ 9268817 w 9517857"/>
              <a:gd name="connsiteY93" fmla="*/ 53070 h 918344"/>
              <a:gd name="connsiteX94" fmla="*/ 9316667 w 9517857"/>
              <a:gd name="connsiteY94" fmla="*/ 45035 h 918344"/>
              <a:gd name="connsiteX95" fmla="*/ 9428209 w 9517857"/>
              <a:gd name="connsiteY95"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778827 w 9517857"/>
              <a:gd name="connsiteY89" fmla="*/ 172924 h 918344"/>
              <a:gd name="connsiteX90" fmla="*/ 8840778 w 9517857"/>
              <a:gd name="connsiteY90" fmla="*/ 143137 h 918344"/>
              <a:gd name="connsiteX91" fmla="*/ 9010380 w 9517857"/>
              <a:gd name="connsiteY91" fmla="*/ 91879 h 918344"/>
              <a:gd name="connsiteX92" fmla="*/ 9110856 w 9517857"/>
              <a:gd name="connsiteY92" fmla="*/ 70985 h 918344"/>
              <a:gd name="connsiteX93" fmla="*/ 9268817 w 9517857"/>
              <a:gd name="connsiteY93" fmla="*/ 53070 h 918344"/>
              <a:gd name="connsiteX94" fmla="*/ 9316667 w 9517857"/>
              <a:gd name="connsiteY94" fmla="*/ 45035 h 918344"/>
              <a:gd name="connsiteX95" fmla="*/ 9428209 w 9517857"/>
              <a:gd name="connsiteY95"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778827 w 9517857"/>
              <a:gd name="connsiteY89" fmla="*/ 172924 h 918344"/>
              <a:gd name="connsiteX90" fmla="*/ 8840778 w 9517857"/>
              <a:gd name="connsiteY90" fmla="*/ 143137 h 918344"/>
              <a:gd name="connsiteX91" fmla="*/ 9010380 w 9517857"/>
              <a:gd name="connsiteY91" fmla="*/ 91879 h 918344"/>
              <a:gd name="connsiteX92" fmla="*/ 9110856 w 9517857"/>
              <a:gd name="connsiteY92" fmla="*/ 70985 h 918344"/>
              <a:gd name="connsiteX93" fmla="*/ 9268817 w 9517857"/>
              <a:gd name="connsiteY93" fmla="*/ 53070 h 918344"/>
              <a:gd name="connsiteX94" fmla="*/ 9316667 w 9517857"/>
              <a:gd name="connsiteY94" fmla="*/ 45035 h 918344"/>
              <a:gd name="connsiteX95" fmla="*/ 9428209 w 9517857"/>
              <a:gd name="connsiteY95"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778827 w 9517857"/>
              <a:gd name="connsiteY89" fmla="*/ 172924 h 918344"/>
              <a:gd name="connsiteX90" fmla="*/ 8840778 w 9517857"/>
              <a:gd name="connsiteY90" fmla="*/ 143137 h 918344"/>
              <a:gd name="connsiteX91" fmla="*/ 9010380 w 9517857"/>
              <a:gd name="connsiteY91" fmla="*/ 91879 h 918344"/>
              <a:gd name="connsiteX92" fmla="*/ 9110856 w 9517857"/>
              <a:gd name="connsiteY92" fmla="*/ 70985 h 918344"/>
              <a:gd name="connsiteX93" fmla="*/ 9268817 w 9517857"/>
              <a:gd name="connsiteY93" fmla="*/ 53070 h 918344"/>
              <a:gd name="connsiteX94" fmla="*/ 9316667 w 9517857"/>
              <a:gd name="connsiteY94" fmla="*/ 45035 h 918344"/>
              <a:gd name="connsiteX95" fmla="*/ 9428209 w 9517857"/>
              <a:gd name="connsiteY95"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840778 w 9517857"/>
              <a:gd name="connsiteY89" fmla="*/ 143137 h 918344"/>
              <a:gd name="connsiteX90" fmla="*/ 9010380 w 9517857"/>
              <a:gd name="connsiteY90" fmla="*/ 91879 h 918344"/>
              <a:gd name="connsiteX91" fmla="*/ 9110856 w 9517857"/>
              <a:gd name="connsiteY91" fmla="*/ 70985 h 918344"/>
              <a:gd name="connsiteX92" fmla="*/ 9268817 w 9517857"/>
              <a:gd name="connsiteY92" fmla="*/ 53070 h 918344"/>
              <a:gd name="connsiteX93" fmla="*/ 9316667 w 9517857"/>
              <a:gd name="connsiteY93" fmla="*/ 45035 h 918344"/>
              <a:gd name="connsiteX94" fmla="*/ 9428209 w 9517857"/>
              <a:gd name="connsiteY94"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840778 w 9517857"/>
              <a:gd name="connsiteY88" fmla="*/ 143137 h 918344"/>
              <a:gd name="connsiteX89" fmla="*/ 9010380 w 9517857"/>
              <a:gd name="connsiteY89" fmla="*/ 91879 h 918344"/>
              <a:gd name="connsiteX90" fmla="*/ 9110856 w 9517857"/>
              <a:gd name="connsiteY90" fmla="*/ 70985 h 918344"/>
              <a:gd name="connsiteX91" fmla="*/ 9268817 w 9517857"/>
              <a:gd name="connsiteY91" fmla="*/ 53070 h 918344"/>
              <a:gd name="connsiteX92" fmla="*/ 9316667 w 9517857"/>
              <a:gd name="connsiteY92" fmla="*/ 45035 h 918344"/>
              <a:gd name="connsiteX93" fmla="*/ 9428209 w 9517857"/>
              <a:gd name="connsiteY93"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91116 w 9517857"/>
              <a:gd name="connsiteY88" fmla="*/ 143137 h 918344"/>
              <a:gd name="connsiteX89" fmla="*/ 9010380 w 9517857"/>
              <a:gd name="connsiteY89" fmla="*/ 91879 h 918344"/>
              <a:gd name="connsiteX90" fmla="*/ 9110856 w 9517857"/>
              <a:gd name="connsiteY90" fmla="*/ 70985 h 918344"/>
              <a:gd name="connsiteX91" fmla="*/ 9268817 w 9517857"/>
              <a:gd name="connsiteY91" fmla="*/ 53070 h 918344"/>
              <a:gd name="connsiteX92" fmla="*/ 9316667 w 9517857"/>
              <a:gd name="connsiteY92" fmla="*/ 45035 h 918344"/>
              <a:gd name="connsiteX93" fmla="*/ 9428209 w 9517857"/>
              <a:gd name="connsiteY93"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91116 w 9517857"/>
              <a:gd name="connsiteY88" fmla="*/ 143137 h 918344"/>
              <a:gd name="connsiteX89" fmla="*/ 9010380 w 9517857"/>
              <a:gd name="connsiteY89" fmla="*/ 91879 h 918344"/>
              <a:gd name="connsiteX90" fmla="*/ 9110856 w 9517857"/>
              <a:gd name="connsiteY90" fmla="*/ 70985 h 918344"/>
              <a:gd name="connsiteX91" fmla="*/ 9268817 w 9517857"/>
              <a:gd name="connsiteY91" fmla="*/ 53070 h 918344"/>
              <a:gd name="connsiteX92" fmla="*/ 9316667 w 9517857"/>
              <a:gd name="connsiteY92" fmla="*/ 45035 h 918344"/>
              <a:gd name="connsiteX93" fmla="*/ 9428209 w 9517857"/>
              <a:gd name="connsiteY93"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91116 w 9517857"/>
              <a:gd name="connsiteY88" fmla="*/ 143137 h 918344"/>
              <a:gd name="connsiteX89" fmla="*/ 9002103 w 9517857"/>
              <a:gd name="connsiteY89" fmla="*/ 85529 h 918344"/>
              <a:gd name="connsiteX90" fmla="*/ 9110856 w 9517857"/>
              <a:gd name="connsiteY90" fmla="*/ 70985 h 918344"/>
              <a:gd name="connsiteX91" fmla="*/ 9268817 w 9517857"/>
              <a:gd name="connsiteY91" fmla="*/ 53070 h 918344"/>
              <a:gd name="connsiteX92" fmla="*/ 9316667 w 9517857"/>
              <a:gd name="connsiteY92" fmla="*/ 45035 h 918344"/>
              <a:gd name="connsiteX93" fmla="*/ 9428209 w 9517857"/>
              <a:gd name="connsiteY93"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683515 w 9517857"/>
              <a:gd name="connsiteY88" fmla="*/ 143137 h 918344"/>
              <a:gd name="connsiteX89" fmla="*/ 9002103 w 9517857"/>
              <a:gd name="connsiteY89" fmla="*/ 85529 h 918344"/>
              <a:gd name="connsiteX90" fmla="*/ 9110856 w 9517857"/>
              <a:gd name="connsiteY90" fmla="*/ 70985 h 918344"/>
              <a:gd name="connsiteX91" fmla="*/ 9268817 w 9517857"/>
              <a:gd name="connsiteY91" fmla="*/ 53070 h 918344"/>
              <a:gd name="connsiteX92" fmla="*/ 9316667 w 9517857"/>
              <a:gd name="connsiteY92" fmla="*/ 45035 h 918344"/>
              <a:gd name="connsiteX93" fmla="*/ 9428209 w 9517857"/>
              <a:gd name="connsiteY93"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63955 w 9517857"/>
              <a:gd name="connsiteY85" fmla="*/ 205605 h 918344"/>
              <a:gd name="connsiteX86" fmla="*/ 8256033 w 9517857"/>
              <a:gd name="connsiteY86" fmla="*/ 193701 h 918344"/>
              <a:gd name="connsiteX87" fmla="*/ 8551625 w 9517857"/>
              <a:gd name="connsiteY87" fmla="*/ 161505 h 918344"/>
              <a:gd name="connsiteX88" fmla="*/ 8683515 w 9517857"/>
              <a:gd name="connsiteY88" fmla="*/ 143137 h 918344"/>
              <a:gd name="connsiteX89" fmla="*/ 9002103 w 9517857"/>
              <a:gd name="connsiteY89" fmla="*/ 85529 h 918344"/>
              <a:gd name="connsiteX90" fmla="*/ 9110856 w 9517857"/>
              <a:gd name="connsiteY90" fmla="*/ 70985 h 918344"/>
              <a:gd name="connsiteX91" fmla="*/ 9268817 w 9517857"/>
              <a:gd name="connsiteY91" fmla="*/ 53070 h 918344"/>
              <a:gd name="connsiteX92" fmla="*/ 9316667 w 9517857"/>
              <a:gd name="connsiteY92" fmla="*/ 45035 h 918344"/>
              <a:gd name="connsiteX93" fmla="*/ 9428209 w 9517857"/>
              <a:gd name="connsiteY93" fmla="*/ 29911 h 91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9517857" h="918344">
                <a:moveTo>
                  <a:pt x="4686423" y="247907"/>
                </a:moveTo>
                <a:lnTo>
                  <a:pt x="4689051" y="250956"/>
                </a:lnTo>
                <a:lnTo>
                  <a:pt x="4687244" y="251286"/>
                </a:lnTo>
                <a:lnTo>
                  <a:pt x="4686423" y="247907"/>
                </a:lnTo>
                <a:close/>
                <a:moveTo>
                  <a:pt x="4685225" y="246518"/>
                </a:moveTo>
                <a:cubicBezTo>
                  <a:pt x="4688837" y="243186"/>
                  <a:pt x="4687468" y="244586"/>
                  <a:pt x="4686133" y="246715"/>
                </a:cubicBezTo>
                <a:cubicBezTo>
                  <a:pt x="4686230" y="247112"/>
                  <a:pt x="4686326" y="247510"/>
                  <a:pt x="4686423" y="247907"/>
                </a:cubicBezTo>
                <a:lnTo>
                  <a:pt x="4685225" y="246518"/>
                </a:lnTo>
                <a:close/>
                <a:moveTo>
                  <a:pt x="9428209" y="29911"/>
                </a:moveTo>
                <a:lnTo>
                  <a:pt x="9517857" y="0"/>
                </a:lnTo>
                <a:lnTo>
                  <a:pt x="9517857" y="918344"/>
                </a:lnTo>
                <a:lnTo>
                  <a:pt x="14604" y="918344"/>
                </a:lnTo>
                <a:lnTo>
                  <a:pt x="12841" y="917751"/>
                </a:lnTo>
                <a:cubicBezTo>
                  <a:pt x="4532" y="914852"/>
                  <a:pt x="-773" y="912795"/>
                  <a:pt x="93" y="912459"/>
                </a:cubicBezTo>
                <a:cubicBezTo>
                  <a:pt x="172" y="912286"/>
                  <a:pt x="58594" y="890483"/>
                  <a:pt x="58674" y="890310"/>
                </a:cubicBezTo>
                <a:cubicBezTo>
                  <a:pt x="127436" y="929602"/>
                  <a:pt x="206243" y="828214"/>
                  <a:pt x="275005" y="807217"/>
                </a:cubicBezTo>
                <a:cubicBezTo>
                  <a:pt x="303983" y="806075"/>
                  <a:pt x="504960" y="777363"/>
                  <a:pt x="587824" y="798183"/>
                </a:cubicBezTo>
                <a:cubicBezTo>
                  <a:pt x="598733" y="769336"/>
                  <a:pt x="682904" y="785912"/>
                  <a:pt x="651826" y="738326"/>
                </a:cubicBezTo>
                <a:cubicBezTo>
                  <a:pt x="688440" y="737850"/>
                  <a:pt x="753255" y="750384"/>
                  <a:pt x="727985" y="719814"/>
                </a:cubicBezTo>
                <a:cubicBezTo>
                  <a:pt x="739648" y="718737"/>
                  <a:pt x="775717" y="715075"/>
                  <a:pt x="778982" y="710130"/>
                </a:cubicBezTo>
                <a:cubicBezTo>
                  <a:pt x="779189" y="709395"/>
                  <a:pt x="849736" y="718709"/>
                  <a:pt x="849944" y="717975"/>
                </a:cubicBezTo>
                <a:lnTo>
                  <a:pt x="921659" y="712683"/>
                </a:lnTo>
                <a:lnTo>
                  <a:pt x="930946" y="734034"/>
                </a:lnTo>
                <a:lnTo>
                  <a:pt x="986250" y="713518"/>
                </a:lnTo>
                <a:lnTo>
                  <a:pt x="1013752" y="713349"/>
                </a:lnTo>
                <a:lnTo>
                  <a:pt x="1023734" y="718559"/>
                </a:lnTo>
                <a:cubicBezTo>
                  <a:pt x="1033291" y="721264"/>
                  <a:pt x="1045398" y="721382"/>
                  <a:pt x="1063207" y="715639"/>
                </a:cubicBezTo>
                <a:lnTo>
                  <a:pt x="1081980" y="738443"/>
                </a:lnTo>
                <a:lnTo>
                  <a:pt x="1218120" y="713268"/>
                </a:lnTo>
                <a:cubicBezTo>
                  <a:pt x="1230137" y="716150"/>
                  <a:pt x="1387179" y="685167"/>
                  <a:pt x="1397459" y="691178"/>
                </a:cubicBezTo>
                <a:cubicBezTo>
                  <a:pt x="1490025" y="704972"/>
                  <a:pt x="1465878" y="715592"/>
                  <a:pt x="1580688" y="693685"/>
                </a:cubicBezTo>
                <a:cubicBezTo>
                  <a:pt x="1607067" y="704367"/>
                  <a:pt x="1719477" y="658227"/>
                  <a:pt x="1772334" y="710628"/>
                </a:cubicBezTo>
                <a:cubicBezTo>
                  <a:pt x="1745536" y="644812"/>
                  <a:pt x="1976078" y="716424"/>
                  <a:pt x="2002561" y="659905"/>
                </a:cubicBezTo>
                <a:cubicBezTo>
                  <a:pt x="2045346" y="660345"/>
                  <a:pt x="2166676" y="654379"/>
                  <a:pt x="2135144" y="636489"/>
                </a:cubicBezTo>
                <a:cubicBezTo>
                  <a:pt x="2226022" y="620861"/>
                  <a:pt x="2361353" y="588467"/>
                  <a:pt x="2448505" y="578838"/>
                </a:cubicBezTo>
                <a:cubicBezTo>
                  <a:pt x="2446114" y="626857"/>
                  <a:pt x="2632278" y="528268"/>
                  <a:pt x="2658055" y="578715"/>
                </a:cubicBezTo>
                <a:cubicBezTo>
                  <a:pt x="2670795" y="573569"/>
                  <a:pt x="2682322" y="566993"/>
                  <a:pt x="2693698" y="560017"/>
                </a:cubicBezTo>
                <a:lnTo>
                  <a:pt x="2699673" y="556388"/>
                </a:lnTo>
                <a:lnTo>
                  <a:pt x="2727306" y="550686"/>
                </a:lnTo>
                <a:lnTo>
                  <a:pt x="2730451" y="538046"/>
                </a:lnTo>
                <a:lnTo>
                  <a:pt x="2768713" y="521563"/>
                </a:lnTo>
                <a:cubicBezTo>
                  <a:pt x="2783756" y="517092"/>
                  <a:pt x="2800788" y="514279"/>
                  <a:pt x="2820868" y="514148"/>
                </a:cubicBezTo>
                <a:cubicBezTo>
                  <a:pt x="2894791" y="532873"/>
                  <a:pt x="2981506" y="465495"/>
                  <a:pt x="3073635" y="491282"/>
                </a:cubicBezTo>
                <a:cubicBezTo>
                  <a:pt x="3106872" y="496612"/>
                  <a:pt x="3205785" y="487706"/>
                  <a:pt x="3222071" y="470547"/>
                </a:cubicBezTo>
                <a:cubicBezTo>
                  <a:pt x="3242193" y="465502"/>
                  <a:pt x="3267163" y="469124"/>
                  <a:pt x="3274069" y="451593"/>
                </a:cubicBezTo>
                <a:cubicBezTo>
                  <a:pt x="3286659" y="430153"/>
                  <a:pt x="3363648" y="455559"/>
                  <a:pt x="3349632" y="432571"/>
                </a:cubicBezTo>
                <a:lnTo>
                  <a:pt x="3479593" y="390425"/>
                </a:lnTo>
                <a:cubicBezTo>
                  <a:pt x="3546325" y="380108"/>
                  <a:pt x="3689266" y="375631"/>
                  <a:pt x="3750023" y="370666"/>
                </a:cubicBezTo>
                <a:cubicBezTo>
                  <a:pt x="3810780" y="365701"/>
                  <a:pt x="3796187" y="363985"/>
                  <a:pt x="3844133" y="360636"/>
                </a:cubicBezTo>
                <a:cubicBezTo>
                  <a:pt x="3892079" y="357287"/>
                  <a:pt x="4007004" y="338828"/>
                  <a:pt x="4037701" y="350573"/>
                </a:cubicBezTo>
                <a:cubicBezTo>
                  <a:pt x="4133026" y="338752"/>
                  <a:pt x="4159924" y="363178"/>
                  <a:pt x="4266740" y="361442"/>
                </a:cubicBezTo>
                <a:cubicBezTo>
                  <a:pt x="4385770" y="354362"/>
                  <a:pt x="4314535" y="340131"/>
                  <a:pt x="4430770" y="342631"/>
                </a:cubicBezTo>
                <a:cubicBezTo>
                  <a:pt x="4439969" y="322582"/>
                  <a:pt x="4478290" y="314633"/>
                  <a:pt x="4512664" y="319936"/>
                </a:cubicBezTo>
                <a:cubicBezTo>
                  <a:pt x="4570011" y="315126"/>
                  <a:pt x="4549085" y="269587"/>
                  <a:pt x="4616423" y="290902"/>
                </a:cubicBezTo>
                <a:cubicBezTo>
                  <a:pt x="4599641" y="270265"/>
                  <a:pt x="4692085" y="269204"/>
                  <a:pt x="4691675" y="253999"/>
                </a:cubicBezTo>
                <a:lnTo>
                  <a:pt x="4689051" y="250956"/>
                </a:lnTo>
                <a:lnTo>
                  <a:pt x="4719994" y="245295"/>
                </a:lnTo>
                <a:cubicBezTo>
                  <a:pt x="4732635" y="242763"/>
                  <a:pt x="4745300" y="240323"/>
                  <a:pt x="4752894" y="239863"/>
                </a:cubicBezTo>
                <a:lnTo>
                  <a:pt x="4769329" y="233573"/>
                </a:lnTo>
                <a:lnTo>
                  <a:pt x="4775634" y="234051"/>
                </a:lnTo>
                <a:lnTo>
                  <a:pt x="4790452" y="233560"/>
                </a:lnTo>
                <a:lnTo>
                  <a:pt x="4789062" y="241912"/>
                </a:lnTo>
                <a:cubicBezTo>
                  <a:pt x="4786342" y="249920"/>
                  <a:pt x="4804560" y="248619"/>
                  <a:pt x="4827826" y="246965"/>
                </a:cubicBezTo>
                <a:cubicBezTo>
                  <a:pt x="4875782" y="239557"/>
                  <a:pt x="4874112" y="283401"/>
                  <a:pt x="4892569" y="249921"/>
                </a:cubicBezTo>
                <a:lnTo>
                  <a:pt x="4896611" y="240436"/>
                </a:lnTo>
                <a:lnTo>
                  <a:pt x="4917286" y="243647"/>
                </a:lnTo>
                <a:cubicBezTo>
                  <a:pt x="4944584" y="247520"/>
                  <a:pt x="5004445" y="259177"/>
                  <a:pt x="5060397" y="263676"/>
                </a:cubicBezTo>
                <a:cubicBezTo>
                  <a:pt x="5093356" y="238577"/>
                  <a:pt x="5149615" y="249939"/>
                  <a:pt x="5244719" y="245243"/>
                </a:cubicBezTo>
                <a:cubicBezTo>
                  <a:pt x="5280563" y="216460"/>
                  <a:pt x="5287005" y="287909"/>
                  <a:pt x="5358056" y="247236"/>
                </a:cubicBezTo>
                <a:cubicBezTo>
                  <a:pt x="5361752" y="250245"/>
                  <a:pt x="5403312" y="238203"/>
                  <a:pt x="5426496" y="235130"/>
                </a:cubicBezTo>
                <a:cubicBezTo>
                  <a:pt x="5449679" y="232057"/>
                  <a:pt x="5473549" y="245599"/>
                  <a:pt x="5497161" y="228796"/>
                </a:cubicBezTo>
                <a:cubicBezTo>
                  <a:pt x="5639351" y="214989"/>
                  <a:pt x="5707050" y="169433"/>
                  <a:pt x="5923732" y="187376"/>
                </a:cubicBezTo>
                <a:cubicBezTo>
                  <a:pt x="5980821" y="181528"/>
                  <a:pt x="6140195" y="184371"/>
                  <a:pt x="6194152" y="151760"/>
                </a:cubicBezTo>
                <a:cubicBezTo>
                  <a:pt x="6187280" y="177771"/>
                  <a:pt x="6304222" y="153398"/>
                  <a:pt x="6281379" y="181614"/>
                </a:cubicBezTo>
                <a:cubicBezTo>
                  <a:pt x="6321899" y="201807"/>
                  <a:pt x="6335111" y="162578"/>
                  <a:pt x="6374947" y="179787"/>
                </a:cubicBezTo>
                <a:cubicBezTo>
                  <a:pt x="6417404" y="181324"/>
                  <a:pt x="6402484" y="169682"/>
                  <a:pt x="6448518" y="164366"/>
                </a:cubicBezTo>
                <a:cubicBezTo>
                  <a:pt x="6504958" y="162476"/>
                  <a:pt x="6493438" y="111191"/>
                  <a:pt x="6544700" y="167149"/>
                </a:cubicBezTo>
                <a:cubicBezTo>
                  <a:pt x="6601507" y="148685"/>
                  <a:pt x="6566269" y="164374"/>
                  <a:pt x="6648353" y="172238"/>
                </a:cubicBezTo>
                <a:cubicBezTo>
                  <a:pt x="6680008" y="155211"/>
                  <a:pt x="6707960" y="160661"/>
                  <a:pt x="6736227" y="173204"/>
                </a:cubicBezTo>
                <a:cubicBezTo>
                  <a:pt x="6813963" y="164272"/>
                  <a:pt x="6888143" y="181284"/>
                  <a:pt x="6977218" y="184277"/>
                </a:cubicBezTo>
                <a:cubicBezTo>
                  <a:pt x="7040424" y="188306"/>
                  <a:pt x="7000291" y="215076"/>
                  <a:pt x="7065221" y="227519"/>
                </a:cubicBezTo>
                <a:cubicBezTo>
                  <a:pt x="7130151" y="239962"/>
                  <a:pt x="7277790" y="252523"/>
                  <a:pt x="7366801" y="258938"/>
                </a:cubicBezTo>
                <a:cubicBezTo>
                  <a:pt x="7377311" y="252420"/>
                  <a:pt x="7435314" y="238566"/>
                  <a:pt x="7433745" y="246959"/>
                </a:cubicBezTo>
                <a:cubicBezTo>
                  <a:pt x="7446076" y="243878"/>
                  <a:pt x="7639946" y="245807"/>
                  <a:pt x="7644411" y="258974"/>
                </a:cubicBezTo>
                <a:cubicBezTo>
                  <a:pt x="7708015" y="258000"/>
                  <a:pt x="7770249" y="247712"/>
                  <a:pt x="7825110" y="229097"/>
                </a:cubicBezTo>
                <a:cubicBezTo>
                  <a:pt x="7908941" y="220202"/>
                  <a:pt x="8092134" y="211504"/>
                  <a:pt x="8163955" y="205605"/>
                </a:cubicBezTo>
                <a:cubicBezTo>
                  <a:pt x="8183007" y="196598"/>
                  <a:pt x="8225048" y="207087"/>
                  <a:pt x="8256033" y="193701"/>
                </a:cubicBezTo>
                <a:cubicBezTo>
                  <a:pt x="8334440" y="185293"/>
                  <a:pt x="8474968" y="164062"/>
                  <a:pt x="8551625" y="161505"/>
                </a:cubicBezTo>
                <a:cubicBezTo>
                  <a:pt x="8649083" y="153078"/>
                  <a:pt x="8607056" y="154741"/>
                  <a:pt x="8683515" y="143137"/>
                </a:cubicBezTo>
                <a:cubicBezTo>
                  <a:pt x="8746256" y="121084"/>
                  <a:pt x="8897706" y="99547"/>
                  <a:pt x="9002103" y="85529"/>
                </a:cubicBezTo>
                <a:cubicBezTo>
                  <a:pt x="9018826" y="50490"/>
                  <a:pt x="9112524" y="108345"/>
                  <a:pt x="9110856" y="70985"/>
                </a:cubicBezTo>
                <a:cubicBezTo>
                  <a:pt x="9148189" y="94238"/>
                  <a:pt x="9209809" y="53273"/>
                  <a:pt x="9268817" y="53070"/>
                </a:cubicBezTo>
                <a:cubicBezTo>
                  <a:pt x="9279135" y="35985"/>
                  <a:pt x="9292736" y="36508"/>
                  <a:pt x="9316667" y="45035"/>
                </a:cubicBezTo>
                <a:cubicBezTo>
                  <a:pt x="9352186" y="45850"/>
                  <a:pt x="9390008" y="39787"/>
                  <a:pt x="9428209" y="29911"/>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A9BABA8-2387-7A4A-1C9E-DF77D728A0C6}"/>
              </a:ext>
            </a:extLst>
          </p:cNvPr>
          <p:cNvPicPr>
            <a:picLocks noChangeAspect="1"/>
          </p:cNvPicPr>
          <p:nvPr/>
        </p:nvPicPr>
        <p:blipFill>
          <a:blip r:embed="rId2"/>
          <a:stretch>
            <a:fillRect/>
          </a:stretch>
        </p:blipFill>
        <p:spPr>
          <a:xfrm>
            <a:off x="10454489" y="0"/>
            <a:ext cx="1737511" cy="707197"/>
          </a:xfrm>
          <a:prstGeom prst="rect">
            <a:avLst/>
          </a:prstGeom>
        </p:spPr>
      </p:pic>
      <p:pic>
        <p:nvPicPr>
          <p:cNvPr id="5" name="Picture 4" descr="Icon&#10;&#10;Description automatically generated">
            <a:extLst>
              <a:ext uri="{FF2B5EF4-FFF2-40B4-BE49-F238E27FC236}">
                <a16:creationId xmlns:a16="http://schemas.microsoft.com/office/drawing/2014/main" id="{B6134C03-1713-96AC-7F57-73E59A968783}"/>
              </a:ext>
            </a:extLst>
          </p:cNvPr>
          <p:cNvPicPr>
            <a:picLocks noChangeAspect="1"/>
          </p:cNvPicPr>
          <p:nvPr/>
        </p:nvPicPr>
        <p:blipFill>
          <a:blip r:embed="rId3"/>
          <a:stretch>
            <a:fillRect/>
          </a:stretch>
        </p:blipFill>
        <p:spPr>
          <a:xfrm>
            <a:off x="0" y="6032945"/>
            <a:ext cx="835152" cy="764243"/>
          </a:xfrm>
          <a:prstGeom prst="rect">
            <a:avLst/>
          </a:prstGeom>
        </p:spPr>
      </p:pic>
      <p:sp>
        <p:nvSpPr>
          <p:cNvPr id="10" name="Title 1">
            <a:extLst>
              <a:ext uri="{FF2B5EF4-FFF2-40B4-BE49-F238E27FC236}">
                <a16:creationId xmlns:a16="http://schemas.microsoft.com/office/drawing/2014/main" id="{B936B4B5-ED2F-39C8-4A6A-2E0F70FAD613}"/>
              </a:ext>
            </a:extLst>
          </p:cNvPr>
          <p:cNvSpPr txBox="1">
            <a:spLocks/>
          </p:cNvSpPr>
          <p:nvPr/>
        </p:nvSpPr>
        <p:spPr>
          <a:xfrm>
            <a:off x="6390600" y="1439176"/>
            <a:ext cx="5602705" cy="63019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3600" b="1" dirty="0"/>
          </a:p>
        </p:txBody>
      </p:sp>
      <p:sp>
        <p:nvSpPr>
          <p:cNvPr id="11" name="Title 1">
            <a:extLst>
              <a:ext uri="{FF2B5EF4-FFF2-40B4-BE49-F238E27FC236}">
                <a16:creationId xmlns:a16="http://schemas.microsoft.com/office/drawing/2014/main" id="{65C1BB47-CEAC-DAAD-387F-2133BA68511E}"/>
              </a:ext>
            </a:extLst>
          </p:cNvPr>
          <p:cNvSpPr txBox="1">
            <a:spLocks/>
          </p:cNvSpPr>
          <p:nvPr/>
        </p:nvSpPr>
        <p:spPr>
          <a:xfrm>
            <a:off x="6390600" y="2186897"/>
            <a:ext cx="5602705" cy="282069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buFont typeface="Arial" panose="020B0604020202020204" pitchFamily="34" charset="0"/>
              <a:buChar char="•"/>
            </a:pPr>
            <a:endParaRPr lang="en-US" sz="3600" dirty="0"/>
          </a:p>
        </p:txBody>
      </p:sp>
      <p:sp>
        <p:nvSpPr>
          <p:cNvPr id="12" name="Title 1">
            <a:extLst>
              <a:ext uri="{FF2B5EF4-FFF2-40B4-BE49-F238E27FC236}">
                <a16:creationId xmlns:a16="http://schemas.microsoft.com/office/drawing/2014/main" id="{E03F6DF2-9187-4B8A-E362-52139C364484}"/>
              </a:ext>
            </a:extLst>
          </p:cNvPr>
          <p:cNvSpPr txBox="1">
            <a:spLocks/>
          </p:cNvSpPr>
          <p:nvPr/>
        </p:nvSpPr>
        <p:spPr>
          <a:xfrm>
            <a:off x="979523" y="1439176"/>
            <a:ext cx="5602705" cy="63019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3600" b="1" dirty="0"/>
          </a:p>
        </p:txBody>
      </p:sp>
      <p:graphicFrame>
        <p:nvGraphicFramePr>
          <p:cNvPr id="8" name="Diagram 7">
            <a:extLst>
              <a:ext uri="{FF2B5EF4-FFF2-40B4-BE49-F238E27FC236}">
                <a16:creationId xmlns:a16="http://schemas.microsoft.com/office/drawing/2014/main" id="{3BFA87E2-1E7C-3D48-F713-A221DD3205E8}"/>
              </a:ext>
            </a:extLst>
          </p:cNvPr>
          <p:cNvGraphicFramePr/>
          <p:nvPr/>
        </p:nvGraphicFramePr>
        <p:xfrm>
          <a:off x="2024721" y="902226"/>
          <a:ext cx="8731758" cy="38621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58222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DFB1D-31E1-3176-650F-EA80F0F2B0E3}"/>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C0208738-91FE-0161-4DC2-1E3538E277A2}"/>
              </a:ext>
            </a:extLst>
          </p:cNvPr>
          <p:cNvPicPr>
            <a:picLocks noGrp="1" noChangeAspect="1"/>
          </p:cNvPicPr>
          <p:nvPr>
            <p:ph idx="1"/>
          </p:nvPr>
        </p:nvPicPr>
        <p:blipFill>
          <a:blip r:embed="rId3"/>
          <a:stretch>
            <a:fillRect/>
          </a:stretch>
        </p:blipFill>
        <p:spPr>
          <a:xfrm>
            <a:off x="180326" y="483666"/>
            <a:ext cx="11532296" cy="5890668"/>
          </a:xfrm>
        </p:spPr>
      </p:pic>
      <p:sp>
        <p:nvSpPr>
          <p:cNvPr id="3" name="Rectangle 2">
            <a:extLst>
              <a:ext uri="{FF2B5EF4-FFF2-40B4-BE49-F238E27FC236}">
                <a16:creationId xmlns:a16="http://schemas.microsoft.com/office/drawing/2014/main" id="{268E9A13-03CF-9C73-32EC-4AC3E1FF1B20}"/>
              </a:ext>
            </a:extLst>
          </p:cNvPr>
          <p:cNvSpPr/>
          <p:nvPr/>
        </p:nvSpPr>
        <p:spPr>
          <a:xfrm>
            <a:off x="281354" y="1500554"/>
            <a:ext cx="5498123" cy="308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Patient Details</a:t>
            </a:r>
          </a:p>
        </p:txBody>
      </p:sp>
      <p:sp>
        <p:nvSpPr>
          <p:cNvPr id="4" name="Rectangle 3">
            <a:extLst>
              <a:ext uri="{FF2B5EF4-FFF2-40B4-BE49-F238E27FC236}">
                <a16:creationId xmlns:a16="http://schemas.microsoft.com/office/drawing/2014/main" id="{B46710FF-7146-4318-1049-6632443A7539}"/>
              </a:ext>
            </a:extLst>
          </p:cNvPr>
          <p:cNvSpPr/>
          <p:nvPr/>
        </p:nvSpPr>
        <p:spPr>
          <a:xfrm>
            <a:off x="1770185" y="1191879"/>
            <a:ext cx="1137138" cy="308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Name</a:t>
            </a:r>
          </a:p>
        </p:txBody>
      </p:sp>
    </p:spTree>
    <p:extLst>
      <p:ext uri="{BB962C8B-B14F-4D97-AF65-F5344CB8AC3E}">
        <p14:creationId xmlns:p14="http://schemas.microsoft.com/office/powerpoint/2010/main" val="3647098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40B86-A1CB-723A-40B5-C4C33C3E50DF}"/>
              </a:ext>
            </a:extLst>
          </p:cNvPr>
          <p:cNvSpPr>
            <a:spLocks noGrp="1"/>
          </p:cNvSpPr>
          <p:nvPr>
            <p:ph type="title"/>
          </p:nvPr>
        </p:nvSpPr>
        <p:spPr/>
        <p:txBody>
          <a:bodyPr/>
          <a:lstStyle/>
          <a:p>
            <a:endParaRPr lang="en-GB" dirty="0"/>
          </a:p>
        </p:txBody>
      </p:sp>
      <p:sp>
        <p:nvSpPr>
          <p:cNvPr id="3" name="Text Placeholder 2">
            <a:extLst>
              <a:ext uri="{FF2B5EF4-FFF2-40B4-BE49-F238E27FC236}">
                <a16:creationId xmlns:a16="http://schemas.microsoft.com/office/drawing/2014/main" id="{A245E1FA-6FB9-E1CC-3F4D-3B90D6263C78}"/>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EBB43B5A-9766-492B-2D2D-B5CED587EE6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83304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D839A9B9-F246-4779-A2BA-7AD3DAB54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689FF3C7-B796-4C63-BF20-B2EE568883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96" y="1"/>
            <a:ext cx="11282409" cy="2930115"/>
          </a:xfrm>
          <a:custGeom>
            <a:avLst/>
            <a:gdLst>
              <a:gd name="connsiteX0" fmla="*/ 1277174 w 11282409"/>
              <a:gd name="connsiteY0" fmla="*/ 0 h 2930115"/>
              <a:gd name="connsiteX1" fmla="*/ 11077320 w 11282409"/>
              <a:gd name="connsiteY1" fmla="*/ 0 h 2930115"/>
              <a:gd name="connsiteX2" fmla="*/ 10933044 w 11282409"/>
              <a:gd name="connsiteY2" fmla="*/ 93916 h 2930115"/>
              <a:gd name="connsiteX3" fmla="*/ 11087630 w 11282409"/>
              <a:gd name="connsiteY3" fmla="*/ 165214 h 2930115"/>
              <a:gd name="connsiteX4" fmla="*/ 10401271 w 11282409"/>
              <a:gd name="connsiteY4" fmla="*/ 582307 h 2930115"/>
              <a:gd name="connsiteX5" fmla="*/ 11038163 w 11282409"/>
              <a:gd name="connsiteY5" fmla="*/ 511009 h 2930115"/>
              <a:gd name="connsiteX6" fmla="*/ 11004154 w 11282409"/>
              <a:gd name="connsiteY6" fmla="*/ 568047 h 2930115"/>
              <a:gd name="connsiteX7" fmla="*/ 10970146 w 11282409"/>
              <a:gd name="connsiteY7" fmla="*/ 625085 h 2930115"/>
              <a:gd name="connsiteX8" fmla="*/ 11270042 w 11282409"/>
              <a:gd name="connsiteY8" fmla="*/ 589437 h 2930115"/>
              <a:gd name="connsiteX9" fmla="*/ 11270042 w 11282409"/>
              <a:gd name="connsiteY9" fmla="*/ 650039 h 2930115"/>
              <a:gd name="connsiteX10" fmla="*/ 11177291 w 11282409"/>
              <a:gd name="connsiteY10" fmla="*/ 721337 h 2930115"/>
              <a:gd name="connsiteX11" fmla="*/ 11270042 w 11282409"/>
              <a:gd name="connsiteY11" fmla="*/ 703512 h 2930115"/>
              <a:gd name="connsiteX12" fmla="*/ 11282409 w 11282409"/>
              <a:gd name="connsiteY12" fmla="*/ 703512 h 2930115"/>
              <a:gd name="connsiteX13" fmla="*/ 11282409 w 11282409"/>
              <a:gd name="connsiteY13" fmla="*/ 981574 h 2930115"/>
              <a:gd name="connsiteX14" fmla="*/ 4053985 w 11282409"/>
              <a:gd name="connsiteY14" fmla="*/ 2928005 h 2930115"/>
              <a:gd name="connsiteX15" fmla="*/ 3386175 w 11282409"/>
              <a:gd name="connsiteY15" fmla="*/ 2892355 h 2930115"/>
              <a:gd name="connsiteX16" fmla="*/ 3228499 w 11282409"/>
              <a:gd name="connsiteY16" fmla="*/ 2774714 h 2930115"/>
              <a:gd name="connsiteX17" fmla="*/ 3389267 w 11282409"/>
              <a:gd name="connsiteY17" fmla="*/ 2717676 h 2930115"/>
              <a:gd name="connsiteX18" fmla="*/ 3883942 w 11282409"/>
              <a:gd name="connsiteY18" fmla="*/ 2535866 h 2930115"/>
              <a:gd name="connsiteX19" fmla="*/ 3401634 w 11282409"/>
              <a:gd name="connsiteY19" fmla="*/ 2564386 h 2930115"/>
              <a:gd name="connsiteX20" fmla="*/ 4087994 w 11282409"/>
              <a:gd name="connsiteY20" fmla="*/ 2414660 h 2930115"/>
              <a:gd name="connsiteX21" fmla="*/ 4285864 w 11282409"/>
              <a:gd name="connsiteY21" fmla="*/ 2336233 h 2930115"/>
              <a:gd name="connsiteX22" fmla="*/ 4091088 w 11282409"/>
              <a:gd name="connsiteY22" fmla="*/ 2304149 h 2930115"/>
              <a:gd name="connsiteX23" fmla="*/ 3148114 w 11282409"/>
              <a:gd name="connsiteY23" fmla="*/ 2400401 h 2930115"/>
              <a:gd name="connsiteX24" fmla="*/ 3058455 w 11282409"/>
              <a:gd name="connsiteY24" fmla="*/ 2411095 h 2930115"/>
              <a:gd name="connsiteX25" fmla="*/ 2443203 w 11282409"/>
              <a:gd name="connsiteY25" fmla="*/ 2336233 h 2930115"/>
              <a:gd name="connsiteX26" fmla="*/ 2786383 w 11282409"/>
              <a:gd name="connsiteY26" fmla="*/ 2257805 h 2930115"/>
              <a:gd name="connsiteX27" fmla="*/ 2390644 w 11282409"/>
              <a:gd name="connsiteY27" fmla="*/ 2211461 h 2930115"/>
              <a:gd name="connsiteX28" fmla="*/ 1911429 w 11282409"/>
              <a:gd name="connsiteY28" fmla="*/ 2168683 h 2930115"/>
              <a:gd name="connsiteX29" fmla="*/ 1416755 w 11282409"/>
              <a:gd name="connsiteY29" fmla="*/ 2026087 h 2930115"/>
              <a:gd name="connsiteX30" fmla="*/ 1070483 w 11282409"/>
              <a:gd name="connsiteY30" fmla="*/ 1979743 h 2930115"/>
              <a:gd name="connsiteX31" fmla="*/ 1104491 w 11282409"/>
              <a:gd name="connsiteY31" fmla="*/ 1854972 h 2930115"/>
              <a:gd name="connsiteX32" fmla="*/ 1039566 w 11282409"/>
              <a:gd name="connsiteY32" fmla="*/ 1748026 h 2930115"/>
              <a:gd name="connsiteX33" fmla="*/ 1623900 w 11282409"/>
              <a:gd name="connsiteY33" fmla="*/ 1694553 h 2930115"/>
              <a:gd name="connsiteX34" fmla="*/ 1401296 w 11282409"/>
              <a:gd name="connsiteY34" fmla="*/ 1676728 h 2930115"/>
              <a:gd name="connsiteX35" fmla="*/ 1302362 w 11282409"/>
              <a:gd name="connsiteY35" fmla="*/ 1623255 h 2930115"/>
              <a:gd name="connsiteX36" fmla="*/ 1385838 w 11282409"/>
              <a:gd name="connsiteY36" fmla="*/ 1566216 h 2930115"/>
              <a:gd name="connsiteX37" fmla="*/ 1756843 w 11282409"/>
              <a:gd name="connsiteY37" fmla="*/ 1377277 h 2930115"/>
              <a:gd name="connsiteX38" fmla="*/ 721120 w 11282409"/>
              <a:gd name="connsiteY38" fmla="*/ 1387972 h 2930115"/>
              <a:gd name="connsiteX39" fmla="*/ 857154 w 11282409"/>
              <a:gd name="connsiteY39" fmla="*/ 1323803 h 2930115"/>
              <a:gd name="connsiteX40" fmla="*/ 2285525 w 11282409"/>
              <a:gd name="connsiteY40" fmla="*/ 924536 h 2930115"/>
              <a:gd name="connsiteX41" fmla="*/ 2569963 w 11282409"/>
              <a:gd name="connsiteY41" fmla="*/ 874628 h 2930115"/>
              <a:gd name="connsiteX42" fmla="*/ 1803218 w 11282409"/>
              <a:gd name="connsiteY42" fmla="*/ 856803 h 2930115"/>
              <a:gd name="connsiteX43" fmla="*/ 625276 w 11282409"/>
              <a:gd name="connsiteY43" fmla="*/ 682124 h 2930115"/>
              <a:gd name="connsiteX44" fmla="*/ 736578 w 11282409"/>
              <a:gd name="connsiteY44" fmla="*/ 521703 h 2930115"/>
              <a:gd name="connsiteX45" fmla="*/ 155336 w 11282409"/>
              <a:gd name="connsiteY45" fmla="*/ 550222 h 2930115"/>
              <a:gd name="connsiteX46" fmla="*/ 421223 w 11282409"/>
              <a:gd name="connsiteY46" fmla="*/ 425451 h 2930115"/>
              <a:gd name="connsiteX47" fmla="*/ 201712 w 11282409"/>
              <a:gd name="connsiteY47" fmla="*/ 404062 h 2930115"/>
              <a:gd name="connsiteX48" fmla="*/ 3843 w 11282409"/>
              <a:gd name="connsiteY48" fmla="*/ 314939 h 2930115"/>
              <a:gd name="connsiteX49" fmla="*/ 829329 w 11282409"/>
              <a:gd name="connsiteY49" fmla="*/ 175909 h 2930115"/>
              <a:gd name="connsiteX50" fmla="*/ 1045749 w 11282409"/>
              <a:gd name="connsiteY50" fmla="*/ 47572 h 2930115"/>
              <a:gd name="connsiteX51" fmla="*/ 1172509 w 11282409"/>
              <a:gd name="connsiteY51" fmla="*/ 11924 h 2930115"/>
              <a:gd name="connsiteX52" fmla="*/ 1257531 w 11282409"/>
              <a:gd name="connsiteY52" fmla="*/ 7914 h 293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282409" h="2930115">
                <a:moveTo>
                  <a:pt x="1277174" y="0"/>
                </a:moveTo>
                <a:lnTo>
                  <a:pt x="11077320" y="0"/>
                </a:lnTo>
                <a:lnTo>
                  <a:pt x="10933044" y="93916"/>
                </a:lnTo>
                <a:cubicBezTo>
                  <a:pt x="10973237" y="147389"/>
                  <a:pt x="11059805" y="83222"/>
                  <a:pt x="11087630" y="165214"/>
                </a:cubicBezTo>
                <a:cubicBezTo>
                  <a:pt x="10865028" y="304245"/>
                  <a:pt x="10660974" y="478924"/>
                  <a:pt x="10401271" y="582307"/>
                </a:cubicBezTo>
                <a:cubicBezTo>
                  <a:pt x="10614599" y="507443"/>
                  <a:pt x="10827927" y="543093"/>
                  <a:pt x="11038163" y="511009"/>
                </a:cubicBezTo>
                <a:cubicBezTo>
                  <a:pt x="11065988" y="553787"/>
                  <a:pt x="11019613" y="553787"/>
                  <a:pt x="11004154" y="568047"/>
                </a:cubicBezTo>
                <a:cubicBezTo>
                  <a:pt x="10988696" y="582307"/>
                  <a:pt x="10967053" y="593001"/>
                  <a:pt x="10970146" y="625085"/>
                </a:cubicBezTo>
                <a:cubicBezTo>
                  <a:pt x="11065988" y="639345"/>
                  <a:pt x="11171107" y="589437"/>
                  <a:pt x="11270042" y="589437"/>
                </a:cubicBezTo>
                <a:lnTo>
                  <a:pt x="11270042" y="650039"/>
                </a:lnTo>
                <a:cubicBezTo>
                  <a:pt x="11236032" y="671428"/>
                  <a:pt x="11192750" y="678558"/>
                  <a:pt x="11177291" y="721337"/>
                </a:cubicBezTo>
                <a:cubicBezTo>
                  <a:pt x="11208207" y="714208"/>
                  <a:pt x="11239125" y="710643"/>
                  <a:pt x="11270042" y="703512"/>
                </a:cubicBezTo>
                <a:lnTo>
                  <a:pt x="11282409" y="703512"/>
                </a:lnTo>
                <a:lnTo>
                  <a:pt x="11282409" y="981574"/>
                </a:lnTo>
                <a:cubicBezTo>
                  <a:pt x="9254245" y="2952959"/>
                  <a:pt x="4397165" y="2906615"/>
                  <a:pt x="4053985" y="2928005"/>
                </a:cubicBezTo>
                <a:cubicBezTo>
                  <a:pt x="3945776" y="2935134"/>
                  <a:pt x="3491294" y="2924439"/>
                  <a:pt x="3386175" y="2892355"/>
                </a:cubicBezTo>
                <a:cubicBezTo>
                  <a:pt x="3243956" y="2853141"/>
                  <a:pt x="3228499" y="2774714"/>
                  <a:pt x="3228499" y="2774714"/>
                </a:cubicBezTo>
                <a:cubicBezTo>
                  <a:pt x="3228499" y="2774714"/>
                  <a:pt x="3299608" y="2742630"/>
                  <a:pt x="3389267" y="2717676"/>
                </a:cubicBezTo>
                <a:cubicBezTo>
                  <a:pt x="3562404" y="2667768"/>
                  <a:pt x="3704623" y="2575080"/>
                  <a:pt x="3883942" y="2535866"/>
                </a:cubicBezTo>
                <a:cubicBezTo>
                  <a:pt x="3723173" y="2546561"/>
                  <a:pt x="3562404" y="2553691"/>
                  <a:pt x="3401634" y="2564386"/>
                </a:cubicBezTo>
                <a:cubicBezTo>
                  <a:pt x="3624237" y="2468133"/>
                  <a:pt x="3859208" y="2453874"/>
                  <a:pt x="4087994" y="2414660"/>
                </a:cubicBezTo>
                <a:cubicBezTo>
                  <a:pt x="4162197" y="2403966"/>
                  <a:pt x="4285864" y="2436049"/>
                  <a:pt x="4285864" y="2336233"/>
                </a:cubicBezTo>
                <a:cubicBezTo>
                  <a:pt x="4282774" y="2272064"/>
                  <a:pt x="4162197" y="2300584"/>
                  <a:pt x="4091088" y="2304149"/>
                </a:cubicBezTo>
                <a:cubicBezTo>
                  <a:pt x="3775732" y="2314843"/>
                  <a:pt x="3463469" y="2361187"/>
                  <a:pt x="3148114" y="2400401"/>
                </a:cubicBezTo>
                <a:cubicBezTo>
                  <a:pt x="3117196" y="2403966"/>
                  <a:pt x="3080097" y="2421790"/>
                  <a:pt x="3058455" y="2411095"/>
                </a:cubicBezTo>
                <a:cubicBezTo>
                  <a:pt x="2879135" y="2339797"/>
                  <a:pt x="2675082" y="2357622"/>
                  <a:pt x="2443203" y="2336233"/>
                </a:cubicBezTo>
                <a:cubicBezTo>
                  <a:pt x="2569963" y="2254241"/>
                  <a:pt x="2678173" y="2311278"/>
                  <a:pt x="2786383" y="2257805"/>
                </a:cubicBezTo>
                <a:cubicBezTo>
                  <a:pt x="2653440" y="2200766"/>
                  <a:pt x="2517405" y="2225722"/>
                  <a:pt x="2390644" y="2211461"/>
                </a:cubicBezTo>
                <a:cubicBezTo>
                  <a:pt x="2297893" y="2200766"/>
                  <a:pt x="1963988" y="2186507"/>
                  <a:pt x="1911429" y="2168683"/>
                </a:cubicBezTo>
                <a:cubicBezTo>
                  <a:pt x="1750660" y="2115209"/>
                  <a:pt x="1558974" y="2122339"/>
                  <a:pt x="1416755" y="2026087"/>
                </a:cubicBezTo>
                <a:cubicBezTo>
                  <a:pt x="1314728" y="1958354"/>
                  <a:pt x="1178693" y="2015393"/>
                  <a:pt x="1070483" y="1979743"/>
                </a:cubicBezTo>
                <a:cubicBezTo>
                  <a:pt x="1024107" y="1929835"/>
                  <a:pt x="1089033" y="1894186"/>
                  <a:pt x="1104491" y="1854972"/>
                </a:cubicBezTo>
                <a:cubicBezTo>
                  <a:pt x="1126133" y="1805064"/>
                  <a:pt x="1067391" y="1794370"/>
                  <a:pt x="1039566" y="1748026"/>
                </a:cubicBezTo>
                <a:cubicBezTo>
                  <a:pt x="1231252" y="1751591"/>
                  <a:pt x="1413663" y="1737331"/>
                  <a:pt x="1623900" y="1694553"/>
                </a:cubicBezTo>
                <a:cubicBezTo>
                  <a:pt x="1537332" y="1630384"/>
                  <a:pt x="1463130" y="1690987"/>
                  <a:pt x="1401296" y="1676728"/>
                </a:cubicBezTo>
                <a:cubicBezTo>
                  <a:pt x="1358012" y="1666033"/>
                  <a:pt x="1302362" y="1676728"/>
                  <a:pt x="1302362" y="1623255"/>
                </a:cubicBezTo>
                <a:cubicBezTo>
                  <a:pt x="1302362" y="1580476"/>
                  <a:pt x="1351829" y="1573345"/>
                  <a:pt x="1385838" y="1566216"/>
                </a:cubicBezTo>
                <a:cubicBezTo>
                  <a:pt x="1518781" y="1541262"/>
                  <a:pt x="1648633" y="1509178"/>
                  <a:pt x="1756843" y="1377277"/>
                </a:cubicBezTo>
                <a:cubicBezTo>
                  <a:pt x="1407480" y="1334499"/>
                  <a:pt x="1048840" y="1502049"/>
                  <a:pt x="721120" y="1387972"/>
                </a:cubicBezTo>
                <a:cubicBezTo>
                  <a:pt x="748945" y="1313109"/>
                  <a:pt x="813871" y="1327368"/>
                  <a:pt x="857154" y="1323803"/>
                </a:cubicBezTo>
                <a:cubicBezTo>
                  <a:pt x="1147775" y="1291720"/>
                  <a:pt x="2127849" y="903147"/>
                  <a:pt x="2285525" y="924536"/>
                </a:cubicBezTo>
                <a:cubicBezTo>
                  <a:pt x="2381369" y="935231"/>
                  <a:pt x="2480304" y="928101"/>
                  <a:pt x="2569963" y="874628"/>
                </a:cubicBezTo>
                <a:cubicBezTo>
                  <a:pt x="2678173" y="810460"/>
                  <a:pt x="1988721" y="945926"/>
                  <a:pt x="1803218" y="856803"/>
                </a:cubicBezTo>
                <a:cubicBezTo>
                  <a:pt x="1713559" y="814024"/>
                  <a:pt x="956090" y="689253"/>
                  <a:pt x="625276" y="682124"/>
                </a:cubicBezTo>
                <a:cubicBezTo>
                  <a:pt x="656194" y="614390"/>
                  <a:pt x="770587" y="617955"/>
                  <a:pt x="736578" y="521703"/>
                </a:cubicBezTo>
                <a:cubicBezTo>
                  <a:pt x="557259" y="514574"/>
                  <a:pt x="365573" y="575176"/>
                  <a:pt x="155336" y="550222"/>
                </a:cubicBezTo>
                <a:cubicBezTo>
                  <a:pt x="229537" y="464666"/>
                  <a:pt x="337746" y="471795"/>
                  <a:pt x="421223" y="425451"/>
                </a:cubicBezTo>
                <a:cubicBezTo>
                  <a:pt x="356297" y="361283"/>
                  <a:pt x="275913" y="400497"/>
                  <a:pt x="201712" y="404062"/>
                </a:cubicBezTo>
                <a:cubicBezTo>
                  <a:pt x="136786" y="407627"/>
                  <a:pt x="-27075" y="318505"/>
                  <a:pt x="3843" y="314939"/>
                </a:cubicBezTo>
                <a:cubicBezTo>
                  <a:pt x="282096" y="293551"/>
                  <a:pt x="551076" y="197299"/>
                  <a:pt x="829329" y="175909"/>
                </a:cubicBezTo>
                <a:cubicBezTo>
                  <a:pt x="922080" y="168779"/>
                  <a:pt x="1027200" y="175909"/>
                  <a:pt x="1045749" y="47572"/>
                </a:cubicBezTo>
                <a:cubicBezTo>
                  <a:pt x="1048840" y="11924"/>
                  <a:pt x="1039566" y="4795"/>
                  <a:pt x="1172509" y="11924"/>
                </a:cubicBezTo>
                <a:cubicBezTo>
                  <a:pt x="1198789" y="13707"/>
                  <a:pt x="1228933" y="14598"/>
                  <a:pt x="1257531" y="7914"/>
                </a:cubicBezTo>
                <a:close/>
              </a:path>
            </a:pathLst>
          </a:custGeom>
          <a:solidFill>
            <a:schemeClr val="bg2">
              <a:alpha val="5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25573D27-36BF-A3D9-ED7E-E9C96CE8D250}"/>
              </a:ext>
            </a:extLst>
          </p:cNvPr>
          <p:cNvSpPr>
            <a:spLocks noGrp="1"/>
          </p:cNvSpPr>
          <p:nvPr>
            <p:ph type="ctrTitle"/>
          </p:nvPr>
        </p:nvSpPr>
        <p:spPr>
          <a:xfrm>
            <a:off x="1524000" y="1834964"/>
            <a:ext cx="9144000" cy="2387600"/>
          </a:xfrm>
        </p:spPr>
        <p:txBody>
          <a:bodyPr vert="horz" lIns="91440" tIns="45720" rIns="91440" bIns="45720" rtlCol="0">
            <a:normAutofit/>
          </a:bodyPr>
          <a:lstStyle/>
          <a:p>
            <a:endParaRPr lang="en-US" sz="2100" dirty="0"/>
          </a:p>
        </p:txBody>
      </p:sp>
      <p:sp>
        <p:nvSpPr>
          <p:cNvPr id="3" name="Subtitle 2">
            <a:extLst>
              <a:ext uri="{FF2B5EF4-FFF2-40B4-BE49-F238E27FC236}">
                <a16:creationId xmlns:a16="http://schemas.microsoft.com/office/drawing/2014/main" id="{6E4C8B76-2F2C-66DA-FA52-2C6EED051307}"/>
              </a:ext>
            </a:extLst>
          </p:cNvPr>
          <p:cNvSpPr>
            <a:spLocks noGrp="1"/>
          </p:cNvSpPr>
          <p:nvPr>
            <p:ph type="subTitle" idx="1"/>
          </p:nvPr>
        </p:nvSpPr>
        <p:spPr>
          <a:xfrm>
            <a:off x="1310489" y="446474"/>
            <a:ext cx="9144000" cy="1655762"/>
          </a:xfrm>
        </p:spPr>
        <p:txBody>
          <a:bodyPr vert="horz" lIns="91440" tIns="45720" rIns="91440" bIns="45720" rtlCol="0">
            <a:normAutofit/>
          </a:bodyPr>
          <a:lstStyle/>
          <a:p>
            <a:r>
              <a:rPr lang="en-US" sz="4000" dirty="0"/>
              <a:t>How is this relevant to Perioperative Care</a:t>
            </a:r>
          </a:p>
        </p:txBody>
      </p:sp>
      <p:pic>
        <p:nvPicPr>
          <p:cNvPr id="4" name="Picture 3" descr="A logo for university hospital&#10;&#10;Description automatically generated">
            <a:extLst>
              <a:ext uri="{FF2B5EF4-FFF2-40B4-BE49-F238E27FC236}">
                <a16:creationId xmlns:a16="http://schemas.microsoft.com/office/drawing/2014/main" id="{5A9BABA8-2387-7A4A-1C9E-DF77D728A0C6}"/>
              </a:ext>
            </a:extLst>
          </p:cNvPr>
          <p:cNvPicPr>
            <a:picLocks noChangeAspect="1"/>
          </p:cNvPicPr>
          <p:nvPr/>
        </p:nvPicPr>
        <p:blipFill>
          <a:blip r:embed="rId2"/>
          <a:stretch>
            <a:fillRect/>
          </a:stretch>
        </p:blipFill>
        <p:spPr>
          <a:xfrm>
            <a:off x="10454489" y="0"/>
            <a:ext cx="1737511" cy="707197"/>
          </a:xfrm>
          <a:prstGeom prst="rect">
            <a:avLst/>
          </a:prstGeom>
        </p:spPr>
      </p:pic>
      <p:pic>
        <p:nvPicPr>
          <p:cNvPr id="5" name="Picture 4" descr="Icon&#10;&#10;Description automatically generated">
            <a:extLst>
              <a:ext uri="{FF2B5EF4-FFF2-40B4-BE49-F238E27FC236}">
                <a16:creationId xmlns:a16="http://schemas.microsoft.com/office/drawing/2014/main" id="{B6134C03-1713-96AC-7F57-73E59A968783}"/>
              </a:ext>
            </a:extLst>
          </p:cNvPr>
          <p:cNvPicPr>
            <a:picLocks noChangeAspect="1"/>
          </p:cNvPicPr>
          <p:nvPr/>
        </p:nvPicPr>
        <p:blipFill>
          <a:blip r:embed="rId3"/>
          <a:stretch>
            <a:fillRect/>
          </a:stretch>
        </p:blipFill>
        <p:spPr>
          <a:xfrm>
            <a:off x="0" y="6032945"/>
            <a:ext cx="835152" cy="764243"/>
          </a:xfrm>
          <a:prstGeom prst="rect">
            <a:avLst/>
          </a:prstGeom>
        </p:spPr>
      </p:pic>
      <p:graphicFrame>
        <p:nvGraphicFramePr>
          <p:cNvPr id="8" name="TextBox 6">
            <a:extLst>
              <a:ext uri="{FF2B5EF4-FFF2-40B4-BE49-F238E27FC236}">
                <a16:creationId xmlns:a16="http://schemas.microsoft.com/office/drawing/2014/main" id="{EA7830C0-CE74-3C4C-4796-334215FFD1D5}"/>
              </a:ext>
            </a:extLst>
          </p:cNvPr>
          <p:cNvGraphicFramePr/>
          <p:nvPr>
            <p:extLst>
              <p:ext uri="{D42A27DB-BD31-4B8C-83A1-F6EECF244321}">
                <p14:modId xmlns:p14="http://schemas.microsoft.com/office/powerpoint/2010/main" val="600180338"/>
              </p:ext>
            </p:extLst>
          </p:nvPr>
        </p:nvGraphicFramePr>
        <p:xfrm>
          <a:off x="682848" y="1499616"/>
          <a:ext cx="10417968" cy="49119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92092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1">
            <a:extLst>
              <a:ext uri="{FF2B5EF4-FFF2-40B4-BE49-F238E27FC236}">
                <a16:creationId xmlns:a16="http://schemas.microsoft.com/office/drawing/2014/main" id="{4AA22C2B-AB6C-316D-604D-3C3D02086466}"/>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kern="1200" dirty="0">
                <a:solidFill>
                  <a:schemeClr val="tx1"/>
                </a:solidFill>
                <a:latin typeface="+mj-lt"/>
                <a:ea typeface="+mj-ea"/>
                <a:cs typeface="+mj-cs"/>
              </a:rPr>
              <a:t>Q Exchange</a:t>
            </a:r>
          </a:p>
        </p:txBody>
      </p:sp>
      <p:pic>
        <p:nvPicPr>
          <p:cNvPr id="6" name="Picture 5">
            <a:extLst>
              <a:ext uri="{FF2B5EF4-FFF2-40B4-BE49-F238E27FC236}">
                <a16:creationId xmlns:a16="http://schemas.microsoft.com/office/drawing/2014/main" id="{83AF75A4-555F-EDF7-C80A-B18BD20B34D8}"/>
              </a:ext>
            </a:extLst>
          </p:cNvPr>
          <p:cNvPicPr>
            <a:picLocks noChangeAspect="1"/>
          </p:cNvPicPr>
          <p:nvPr/>
        </p:nvPicPr>
        <p:blipFill>
          <a:blip r:embed="rId2"/>
          <a:stretch>
            <a:fillRect/>
          </a:stretch>
        </p:blipFill>
        <p:spPr>
          <a:xfrm>
            <a:off x="10454489" y="0"/>
            <a:ext cx="1737511" cy="707197"/>
          </a:xfrm>
          <a:prstGeom prst="rect">
            <a:avLst/>
          </a:prstGeom>
        </p:spPr>
      </p:pic>
      <p:grpSp>
        <p:nvGrpSpPr>
          <p:cNvPr id="2" name="Group 1">
            <a:extLst>
              <a:ext uri="{FF2B5EF4-FFF2-40B4-BE49-F238E27FC236}">
                <a16:creationId xmlns:a16="http://schemas.microsoft.com/office/drawing/2014/main" id="{F4DD2AA9-E3D0-6AB0-E226-617E7036A1AF}"/>
              </a:ext>
            </a:extLst>
          </p:cNvPr>
          <p:cNvGrpSpPr/>
          <p:nvPr/>
        </p:nvGrpSpPr>
        <p:grpSpPr>
          <a:xfrm>
            <a:off x="9679053" y="4739818"/>
            <a:ext cx="2629228" cy="1732315"/>
            <a:chOff x="8565059" y="5271247"/>
            <a:chExt cx="1676319" cy="1092135"/>
          </a:xfrm>
        </p:grpSpPr>
        <p:pic>
          <p:nvPicPr>
            <p:cNvPr id="4" name="Picture 3" descr="Qr code&#10;&#10;Description automatically generated">
              <a:extLst>
                <a:ext uri="{FF2B5EF4-FFF2-40B4-BE49-F238E27FC236}">
                  <a16:creationId xmlns:a16="http://schemas.microsoft.com/office/drawing/2014/main" id="{477D0B23-48C2-5FE0-2A55-600305336B5C}"/>
                </a:ext>
              </a:extLst>
            </p:cNvPr>
            <p:cNvPicPr>
              <a:picLocks noChangeAspect="1"/>
            </p:cNvPicPr>
            <p:nvPr/>
          </p:nvPicPr>
          <p:blipFill>
            <a:blip r:embed="rId3"/>
            <a:stretch>
              <a:fillRect/>
            </a:stretch>
          </p:blipFill>
          <p:spPr>
            <a:xfrm>
              <a:off x="8917278" y="5271247"/>
              <a:ext cx="705134" cy="705134"/>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D9C8C228-7CBE-0BB4-4DE2-E048C672D0C4}"/>
                </a:ext>
              </a:extLst>
            </p:cNvPr>
            <p:cNvPicPr>
              <a:picLocks noChangeAspect="1"/>
            </p:cNvPicPr>
            <p:nvPr/>
          </p:nvPicPr>
          <p:blipFill>
            <a:blip r:embed="rId4"/>
            <a:stretch>
              <a:fillRect/>
            </a:stretch>
          </p:blipFill>
          <p:spPr>
            <a:xfrm>
              <a:off x="8565059" y="5996917"/>
              <a:ext cx="352219" cy="309526"/>
            </a:xfrm>
            <a:prstGeom prst="rect">
              <a:avLst/>
            </a:prstGeom>
          </p:spPr>
        </p:pic>
        <p:sp>
          <p:nvSpPr>
            <p:cNvPr id="10" name="TextBox 9">
              <a:extLst>
                <a:ext uri="{FF2B5EF4-FFF2-40B4-BE49-F238E27FC236}">
                  <a16:creationId xmlns:a16="http://schemas.microsoft.com/office/drawing/2014/main" id="{98207759-65C3-A46D-E970-97CB69D81FD1}"/>
                </a:ext>
              </a:extLst>
            </p:cNvPr>
            <p:cNvSpPr txBox="1"/>
            <p:nvPr/>
          </p:nvSpPr>
          <p:spPr>
            <a:xfrm>
              <a:off x="8809137" y="6074392"/>
              <a:ext cx="1432241" cy="288990"/>
            </a:xfrm>
            <a:prstGeom prst="rect">
              <a:avLst/>
            </a:prstGeom>
            <a:noFill/>
          </p:spPr>
          <p:txBody>
            <a:bodyPr wrap="square" rtlCol="0">
              <a:spAutoFit/>
            </a:bodyPr>
            <a:lstStyle/>
            <a:p>
              <a:pPr defTabSz="649224">
                <a:spcAft>
                  <a:spcPts val="600"/>
                </a:spcAft>
              </a:pPr>
              <a:r>
                <a:rPr lang="en-US" sz="1278" kern="1200" dirty="0">
                  <a:solidFill>
                    <a:schemeClr val="tx1"/>
                  </a:solidFill>
                  <a:latin typeface="+mn-lt"/>
                  <a:ea typeface="+mn-ea"/>
                  <a:cs typeface="+mn-cs"/>
                </a:rPr>
                <a:t>Exchange Grant</a:t>
              </a:r>
              <a:endParaRPr lang="en-US" dirty="0"/>
            </a:p>
          </p:txBody>
        </p:sp>
      </p:grpSp>
      <p:grpSp>
        <p:nvGrpSpPr>
          <p:cNvPr id="14" name="Group 13">
            <a:extLst>
              <a:ext uri="{FF2B5EF4-FFF2-40B4-BE49-F238E27FC236}">
                <a16:creationId xmlns:a16="http://schemas.microsoft.com/office/drawing/2014/main" id="{EEFD7460-33F3-E235-5EE9-00E2C2990975}"/>
              </a:ext>
            </a:extLst>
          </p:cNvPr>
          <p:cNvGrpSpPr/>
          <p:nvPr/>
        </p:nvGrpSpPr>
        <p:grpSpPr>
          <a:xfrm>
            <a:off x="6096000" y="4222629"/>
            <a:ext cx="2834825" cy="2210023"/>
            <a:chOff x="5698904" y="3113603"/>
            <a:chExt cx="3298139" cy="3046185"/>
          </a:xfrm>
        </p:grpSpPr>
        <p:pic>
          <p:nvPicPr>
            <p:cNvPr id="11" name="Picture 10" descr="A picture containing text, clipart&#10;&#10;Description automatically generated">
              <a:extLst>
                <a:ext uri="{FF2B5EF4-FFF2-40B4-BE49-F238E27FC236}">
                  <a16:creationId xmlns:a16="http://schemas.microsoft.com/office/drawing/2014/main" id="{D5E4DAE5-2FFE-722D-2DFF-2EFA95F0D133}"/>
                </a:ext>
              </a:extLst>
            </p:cNvPr>
            <p:cNvPicPr>
              <a:picLocks noChangeAspect="1"/>
            </p:cNvPicPr>
            <p:nvPr/>
          </p:nvPicPr>
          <p:blipFill>
            <a:blip r:embed="rId5"/>
            <a:stretch>
              <a:fillRect/>
            </a:stretch>
          </p:blipFill>
          <p:spPr>
            <a:xfrm>
              <a:off x="5698904" y="5020339"/>
              <a:ext cx="3298137" cy="1139449"/>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1C7F2EA8-E233-73A7-C8B6-7679216176D7}"/>
                </a:ext>
              </a:extLst>
            </p:cNvPr>
            <p:cNvPicPr>
              <a:picLocks noChangeAspect="1"/>
            </p:cNvPicPr>
            <p:nvPr/>
          </p:nvPicPr>
          <p:blipFill>
            <a:blip r:embed="rId6"/>
            <a:stretch>
              <a:fillRect/>
            </a:stretch>
          </p:blipFill>
          <p:spPr>
            <a:xfrm>
              <a:off x="5698905" y="3113603"/>
              <a:ext cx="3298138" cy="1906736"/>
            </a:xfrm>
            <a:prstGeom prst="rect">
              <a:avLst/>
            </a:prstGeom>
          </p:spPr>
        </p:pic>
      </p:grpSp>
      <p:pic>
        <p:nvPicPr>
          <p:cNvPr id="13" name="Picture 12" descr="Graphical user interface, text, application, email&#10;&#10;Description automatically generated">
            <a:extLst>
              <a:ext uri="{FF2B5EF4-FFF2-40B4-BE49-F238E27FC236}">
                <a16:creationId xmlns:a16="http://schemas.microsoft.com/office/drawing/2014/main" id="{5E467446-80AB-D7B1-B8DC-22A79D76A57D}"/>
              </a:ext>
            </a:extLst>
          </p:cNvPr>
          <p:cNvPicPr>
            <a:picLocks noChangeAspect="1"/>
          </p:cNvPicPr>
          <p:nvPr/>
        </p:nvPicPr>
        <p:blipFill>
          <a:blip r:embed="rId7"/>
          <a:stretch>
            <a:fillRect/>
          </a:stretch>
        </p:blipFill>
        <p:spPr>
          <a:xfrm>
            <a:off x="6034648" y="1033261"/>
            <a:ext cx="5802086" cy="3117644"/>
          </a:xfrm>
          <a:prstGeom prst="rect">
            <a:avLst/>
          </a:prstGeom>
        </p:spPr>
      </p:pic>
    </p:spTree>
    <p:extLst>
      <p:ext uri="{BB962C8B-B14F-4D97-AF65-F5344CB8AC3E}">
        <p14:creationId xmlns:p14="http://schemas.microsoft.com/office/powerpoint/2010/main" val="1496811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itle 10">
            <a:extLst>
              <a:ext uri="{FF2B5EF4-FFF2-40B4-BE49-F238E27FC236}">
                <a16:creationId xmlns:a16="http://schemas.microsoft.com/office/drawing/2014/main" id="{98082C1F-2E2B-A3A8-A133-20FEAD22F16F}"/>
              </a:ext>
            </a:extLst>
          </p:cNvPr>
          <p:cNvSpPr>
            <a:spLocks noGrp="1"/>
          </p:cNvSpPr>
          <p:nvPr>
            <p:ph type="ctrTitle"/>
          </p:nvPr>
        </p:nvSpPr>
        <p:spPr>
          <a:xfrm>
            <a:off x="773408" y="992094"/>
            <a:ext cx="3616913" cy="2795160"/>
          </a:xfrm>
        </p:spPr>
        <p:txBody>
          <a:bodyPr>
            <a:normAutofit/>
          </a:bodyPr>
          <a:lstStyle/>
          <a:p>
            <a:r>
              <a:rPr lang="en-GB" sz="3100" b="1" i="0" dirty="0">
                <a:effectLst/>
                <a:latin typeface="Fairgates"/>
              </a:rPr>
              <a:t>Thank you</a:t>
            </a:r>
          </a:p>
        </p:txBody>
      </p:sp>
      <p:sp>
        <p:nvSpPr>
          <p:cNvPr id="6" name="Subtitle 5">
            <a:extLst>
              <a:ext uri="{FF2B5EF4-FFF2-40B4-BE49-F238E27FC236}">
                <a16:creationId xmlns:a16="http://schemas.microsoft.com/office/drawing/2014/main" id="{2A8D7472-A872-6545-ED85-85686BF47A90}"/>
              </a:ext>
            </a:extLst>
          </p:cNvPr>
          <p:cNvSpPr>
            <a:spLocks noGrp="1"/>
          </p:cNvSpPr>
          <p:nvPr>
            <p:ph type="subTitle" idx="1"/>
          </p:nvPr>
        </p:nvSpPr>
        <p:spPr>
          <a:xfrm>
            <a:off x="519143" y="1892296"/>
            <a:ext cx="4080538" cy="4793343"/>
          </a:xfrm>
        </p:spPr>
        <p:txBody>
          <a:bodyPr>
            <a:normAutofit/>
          </a:bodyPr>
          <a:lstStyle/>
          <a:p>
            <a:r>
              <a:rPr lang="en-GB" sz="2000" i="0" dirty="0">
                <a:effectLst/>
                <a:latin typeface="Fairgates"/>
              </a:rPr>
              <a:t>Reducing Inequitable Delays for Procedures for Patients with Learning Disabilities</a:t>
            </a:r>
          </a:p>
          <a:p>
            <a:endParaRPr lang="en-GB" sz="2000" dirty="0">
              <a:latin typeface="Fairgates"/>
            </a:endParaRPr>
          </a:p>
          <a:p>
            <a:endParaRPr lang="en-GB" sz="2000" dirty="0">
              <a:latin typeface="Fairgates"/>
            </a:endParaRPr>
          </a:p>
          <a:p>
            <a:endParaRPr lang="en-GB" sz="2000" dirty="0">
              <a:latin typeface="Fairgates"/>
            </a:endParaRPr>
          </a:p>
          <a:p>
            <a:endParaRPr lang="en-GB" sz="2000" dirty="0">
              <a:latin typeface="Fairgates"/>
            </a:endParaRPr>
          </a:p>
          <a:p>
            <a:r>
              <a:rPr lang="en-GB" sz="2000" i="0" dirty="0" err="1">
                <a:effectLst/>
                <a:latin typeface="Fairgates"/>
              </a:rPr>
              <a:t>Adrienne.lee@nhs.net</a:t>
            </a:r>
            <a:endParaRPr lang="en-GB" sz="2000" i="0" dirty="0">
              <a:effectLst/>
              <a:latin typeface="Fairgates"/>
            </a:endParaRPr>
          </a:p>
        </p:txBody>
      </p:sp>
      <p:pic>
        <p:nvPicPr>
          <p:cNvPr id="3" name="Picture 2" descr="Icon&#10;&#10;Description automatically generated">
            <a:extLst>
              <a:ext uri="{FF2B5EF4-FFF2-40B4-BE49-F238E27FC236}">
                <a16:creationId xmlns:a16="http://schemas.microsoft.com/office/drawing/2014/main" id="{E0F3D2B7-33A4-2FB0-E04D-CF11C9C03150}"/>
              </a:ext>
            </a:extLst>
          </p:cNvPr>
          <p:cNvPicPr>
            <a:picLocks noChangeAspect="1"/>
          </p:cNvPicPr>
          <p:nvPr/>
        </p:nvPicPr>
        <p:blipFill>
          <a:blip r:embed="rId2"/>
          <a:stretch>
            <a:fillRect/>
          </a:stretch>
        </p:blipFill>
        <p:spPr>
          <a:xfrm>
            <a:off x="0" y="0"/>
            <a:ext cx="1346200" cy="1231900"/>
          </a:xfrm>
          <a:prstGeom prst="rect">
            <a:avLst/>
          </a:prstGeom>
        </p:spPr>
      </p:pic>
      <p:pic>
        <p:nvPicPr>
          <p:cNvPr id="4" name="Picture 3">
            <a:extLst>
              <a:ext uri="{FF2B5EF4-FFF2-40B4-BE49-F238E27FC236}">
                <a16:creationId xmlns:a16="http://schemas.microsoft.com/office/drawing/2014/main" id="{AC53AD07-55AA-24EC-4275-A149C228E3EB}"/>
              </a:ext>
            </a:extLst>
          </p:cNvPr>
          <p:cNvPicPr>
            <a:picLocks noChangeAspect="1"/>
          </p:cNvPicPr>
          <p:nvPr/>
        </p:nvPicPr>
        <p:blipFill>
          <a:blip r:embed="rId3"/>
          <a:stretch>
            <a:fillRect/>
          </a:stretch>
        </p:blipFill>
        <p:spPr>
          <a:xfrm>
            <a:off x="10454489" y="0"/>
            <a:ext cx="1737511" cy="707197"/>
          </a:xfrm>
          <a:prstGeom prst="rect">
            <a:avLst/>
          </a:prstGeom>
        </p:spPr>
      </p:pic>
      <p:grpSp>
        <p:nvGrpSpPr>
          <p:cNvPr id="12" name="Group 11">
            <a:extLst>
              <a:ext uri="{FF2B5EF4-FFF2-40B4-BE49-F238E27FC236}">
                <a16:creationId xmlns:a16="http://schemas.microsoft.com/office/drawing/2014/main" id="{0DD6D7F0-4DA7-D801-BB5F-079843288306}"/>
              </a:ext>
            </a:extLst>
          </p:cNvPr>
          <p:cNvGrpSpPr/>
          <p:nvPr/>
        </p:nvGrpSpPr>
        <p:grpSpPr>
          <a:xfrm>
            <a:off x="5895751" y="2413578"/>
            <a:ext cx="6564886" cy="2844517"/>
            <a:chOff x="712388" y="4674488"/>
            <a:chExt cx="5379038" cy="1885338"/>
          </a:xfrm>
        </p:grpSpPr>
        <p:pic>
          <p:nvPicPr>
            <p:cNvPr id="9" name="Picture 8" descr="Text&#10;&#10;Description automatically generated with medium confidence">
              <a:extLst>
                <a:ext uri="{FF2B5EF4-FFF2-40B4-BE49-F238E27FC236}">
                  <a16:creationId xmlns:a16="http://schemas.microsoft.com/office/drawing/2014/main" id="{B65E25C7-809D-74D1-A184-856BDAEB02FA}"/>
                </a:ext>
              </a:extLst>
            </p:cNvPr>
            <p:cNvPicPr>
              <a:picLocks noChangeAspect="1"/>
            </p:cNvPicPr>
            <p:nvPr/>
          </p:nvPicPr>
          <p:blipFill rotWithShape="1">
            <a:blip r:embed="rId4"/>
            <a:srcRect l="6097" r="83555" b="42572"/>
            <a:stretch/>
          </p:blipFill>
          <p:spPr>
            <a:xfrm>
              <a:off x="712388" y="4755106"/>
              <a:ext cx="499714" cy="1554556"/>
            </a:xfrm>
            <a:prstGeom prst="rect">
              <a:avLst/>
            </a:prstGeom>
          </p:spPr>
        </p:pic>
        <p:pic>
          <p:nvPicPr>
            <p:cNvPr id="10" name="Picture 9" descr="Text&#10;&#10;Description automatically generated with medium confidence">
              <a:extLst>
                <a:ext uri="{FF2B5EF4-FFF2-40B4-BE49-F238E27FC236}">
                  <a16:creationId xmlns:a16="http://schemas.microsoft.com/office/drawing/2014/main" id="{FD358037-53DB-953C-A613-C4FFF86005B7}"/>
                </a:ext>
              </a:extLst>
            </p:cNvPr>
            <p:cNvPicPr>
              <a:picLocks noChangeAspect="1"/>
            </p:cNvPicPr>
            <p:nvPr/>
          </p:nvPicPr>
          <p:blipFill rotWithShape="1">
            <a:blip r:embed="rId4"/>
            <a:srcRect l="16284" t="42572"/>
            <a:stretch/>
          </p:blipFill>
          <p:spPr>
            <a:xfrm>
              <a:off x="1187885" y="4674488"/>
              <a:ext cx="4903541" cy="1885338"/>
            </a:xfrm>
            <a:prstGeom prst="rect">
              <a:avLst/>
            </a:prstGeom>
          </p:spPr>
        </p:pic>
      </p:grpSp>
      <p:pic>
        <p:nvPicPr>
          <p:cNvPr id="2" name="Picture 1">
            <a:extLst>
              <a:ext uri="{FF2B5EF4-FFF2-40B4-BE49-F238E27FC236}">
                <a16:creationId xmlns:a16="http://schemas.microsoft.com/office/drawing/2014/main" id="{EC13AD72-0122-D98E-8377-ADB979E92A4C}"/>
              </a:ext>
            </a:extLst>
          </p:cNvPr>
          <p:cNvPicPr>
            <a:picLocks noChangeAspect="1"/>
          </p:cNvPicPr>
          <p:nvPr/>
        </p:nvPicPr>
        <p:blipFill>
          <a:blip r:embed="rId5"/>
          <a:stretch>
            <a:fillRect/>
          </a:stretch>
        </p:blipFill>
        <p:spPr>
          <a:xfrm>
            <a:off x="10254831" y="5862958"/>
            <a:ext cx="1030313" cy="390178"/>
          </a:xfrm>
          <a:prstGeom prst="rect">
            <a:avLst/>
          </a:prstGeom>
        </p:spPr>
      </p:pic>
    </p:spTree>
    <p:extLst>
      <p:ext uri="{BB962C8B-B14F-4D97-AF65-F5344CB8AC3E}">
        <p14:creationId xmlns:p14="http://schemas.microsoft.com/office/powerpoint/2010/main" val="2906806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1">
            <a:extLst>
              <a:ext uri="{FF2B5EF4-FFF2-40B4-BE49-F238E27FC236}">
                <a16:creationId xmlns:a16="http://schemas.microsoft.com/office/drawing/2014/main" id="{4AA22C2B-AB6C-316D-604D-3C3D02086466}"/>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kern="1200" dirty="0">
                <a:solidFill>
                  <a:schemeClr val="tx1"/>
                </a:solidFill>
                <a:latin typeface="+mj-lt"/>
                <a:ea typeface="+mj-ea"/>
                <a:cs typeface="+mj-cs"/>
              </a:rPr>
              <a:t>What is Q?</a:t>
            </a:r>
          </a:p>
        </p:txBody>
      </p:sp>
      <p:pic>
        <p:nvPicPr>
          <p:cNvPr id="6" name="Picture 5">
            <a:extLst>
              <a:ext uri="{FF2B5EF4-FFF2-40B4-BE49-F238E27FC236}">
                <a16:creationId xmlns:a16="http://schemas.microsoft.com/office/drawing/2014/main" id="{83AF75A4-555F-EDF7-C80A-B18BD20B34D8}"/>
              </a:ext>
            </a:extLst>
          </p:cNvPr>
          <p:cNvPicPr>
            <a:picLocks noChangeAspect="1"/>
          </p:cNvPicPr>
          <p:nvPr/>
        </p:nvPicPr>
        <p:blipFill>
          <a:blip r:embed="rId2"/>
          <a:stretch>
            <a:fillRect/>
          </a:stretch>
        </p:blipFill>
        <p:spPr>
          <a:xfrm>
            <a:off x="10454489" y="0"/>
            <a:ext cx="1737511" cy="707197"/>
          </a:xfrm>
          <a:prstGeom prst="rect">
            <a:avLst/>
          </a:prstGeom>
        </p:spPr>
      </p:pic>
      <p:pic>
        <p:nvPicPr>
          <p:cNvPr id="21" name="Picture 20" descr="Icon&#10;&#10;Description automatically generated">
            <a:extLst>
              <a:ext uri="{FF2B5EF4-FFF2-40B4-BE49-F238E27FC236}">
                <a16:creationId xmlns:a16="http://schemas.microsoft.com/office/drawing/2014/main" id="{CA54ED96-86BA-7EAD-45D6-E5CDDD9D56D4}"/>
              </a:ext>
            </a:extLst>
          </p:cNvPr>
          <p:cNvPicPr>
            <a:picLocks noChangeAspect="1"/>
          </p:cNvPicPr>
          <p:nvPr/>
        </p:nvPicPr>
        <p:blipFill>
          <a:blip r:embed="rId3"/>
          <a:stretch>
            <a:fillRect/>
          </a:stretch>
        </p:blipFill>
        <p:spPr>
          <a:xfrm>
            <a:off x="11197389" y="5968776"/>
            <a:ext cx="835152" cy="764243"/>
          </a:xfrm>
          <a:prstGeom prst="rect">
            <a:avLst/>
          </a:prstGeom>
        </p:spPr>
      </p:pic>
      <p:sp>
        <p:nvSpPr>
          <p:cNvPr id="25" name="TextBox 24">
            <a:extLst>
              <a:ext uri="{FF2B5EF4-FFF2-40B4-BE49-F238E27FC236}">
                <a16:creationId xmlns:a16="http://schemas.microsoft.com/office/drawing/2014/main" id="{3E27B3B9-77FF-C2C4-873D-19A38DF2553C}"/>
              </a:ext>
            </a:extLst>
          </p:cNvPr>
          <p:cNvSpPr txBox="1"/>
          <p:nvPr/>
        </p:nvSpPr>
        <p:spPr>
          <a:xfrm>
            <a:off x="5650120" y="992094"/>
            <a:ext cx="6159688" cy="4832092"/>
          </a:xfrm>
          <a:prstGeom prst="rect">
            <a:avLst/>
          </a:prstGeom>
          <a:noFill/>
        </p:spPr>
        <p:txBody>
          <a:bodyPr wrap="square">
            <a:spAutoFit/>
          </a:bodyPr>
          <a:lstStyle/>
          <a:p>
            <a:pPr marL="285750" indent="-285750">
              <a:buFont typeface="Arial" panose="020B0604020202020204" pitchFamily="34" charset="0"/>
              <a:buChar char="•"/>
            </a:pPr>
            <a:r>
              <a:rPr lang="en-US" sz="2200" dirty="0"/>
              <a:t>Jointly funded by the Health Foundation and NHS England</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Collaborative organization that works to improve the safety and quality of health and care</a:t>
            </a:r>
          </a:p>
          <a:p>
            <a:pPr marL="285750" indent="-285750">
              <a:buFont typeface="Arial" panose="020B0604020202020204" pitchFamily="34" charset="0"/>
              <a:buChar char="•"/>
            </a:pPr>
            <a:endParaRPr lang="en-US" sz="2200" dirty="0"/>
          </a:p>
          <a:p>
            <a:r>
              <a:rPr lang="en-US" sz="2200" dirty="0"/>
              <a:t>Aims:</a:t>
            </a:r>
          </a:p>
          <a:p>
            <a:pPr marL="285750" indent="-285750">
              <a:buFont typeface="Arial" panose="020B0604020202020204" pitchFamily="34" charset="0"/>
              <a:buChar char="•"/>
            </a:pPr>
            <a:r>
              <a:rPr lang="en-US" sz="2200" dirty="0"/>
              <a:t>Activate the knowledge of improvement experts across the UK</a:t>
            </a:r>
          </a:p>
          <a:p>
            <a:pPr marL="285750" indent="-285750">
              <a:buFont typeface="Arial" panose="020B0604020202020204" pitchFamily="34" charset="0"/>
              <a:buChar char="•"/>
            </a:pPr>
            <a:r>
              <a:rPr lang="en-US" sz="2200" dirty="0"/>
              <a:t>Create links between those leading work and those who can help champion, support, adopt these ideas</a:t>
            </a:r>
          </a:p>
          <a:p>
            <a:pPr marL="285750" indent="-285750">
              <a:buFont typeface="Arial" panose="020B0604020202020204" pitchFamily="34" charset="0"/>
              <a:buChar char="•"/>
            </a:pPr>
            <a:r>
              <a:rPr lang="en-US" sz="2200" dirty="0"/>
              <a:t>Boost ideas that have the best potential to generate value for the health and care system</a:t>
            </a:r>
          </a:p>
        </p:txBody>
      </p:sp>
    </p:spTree>
    <p:extLst>
      <p:ext uri="{BB962C8B-B14F-4D97-AF65-F5344CB8AC3E}">
        <p14:creationId xmlns:p14="http://schemas.microsoft.com/office/powerpoint/2010/main" val="2330138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C0CCF94-9536-4A63-8FF2-E37827C92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C970655A-F4C2-4D7E-BAB6-D3BFC5CAE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8174"/>
            <a:ext cx="12192000" cy="4939827"/>
          </a:xfrm>
          <a:custGeom>
            <a:avLst/>
            <a:gdLst>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435843 w 12192000"/>
              <a:gd name="connsiteY143" fmla="*/ 234325 h 4939827"/>
              <a:gd name="connsiteX144" fmla="*/ 4499101 w 12192000"/>
              <a:gd name="connsiteY144" fmla="*/ 232983 h 4939827"/>
              <a:gd name="connsiteX145" fmla="*/ 4558432 w 12192000"/>
              <a:gd name="connsiteY145" fmla="*/ 269194 h 4939827"/>
              <a:gd name="connsiteX146" fmla="*/ 4635061 w 12192000"/>
              <a:gd name="connsiteY146" fmla="*/ 280682 h 4939827"/>
              <a:gd name="connsiteX147" fmla="*/ 4680829 w 12192000"/>
              <a:gd name="connsiteY147" fmla="*/ 287953 h 4939827"/>
              <a:gd name="connsiteX148" fmla="*/ 4807427 w 12192000"/>
              <a:gd name="connsiteY148" fmla="*/ 276835 h 4939827"/>
              <a:gd name="connsiteX149" fmla="*/ 5028933 w 12192000"/>
              <a:gd name="connsiteY149" fmla="*/ 183887 h 4939827"/>
              <a:gd name="connsiteX150" fmla="*/ 5093642 w 12192000"/>
              <a:gd name="connsiteY150" fmla="*/ 177214 h 4939827"/>
              <a:gd name="connsiteX151" fmla="*/ 5102642 w 12192000"/>
              <a:gd name="connsiteY151" fmla="*/ 186816 h 4939827"/>
              <a:gd name="connsiteX152" fmla="*/ 5193590 w 12192000"/>
              <a:gd name="connsiteY152" fmla="*/ 136361 h 4939827"/>
              <a:gd name="connsiteX153" fmla="*/ 5323922 w 12192000"/>
              <a:gd name="connsiteY153" fmla="*/ 146332 h 4939827"/>
              <a:gd name="connsiteX154" fmla="*/ 5421860 w 12192000"/>
              <a:gd name="connsiteY154" fmla="*/ 167298 h 4939827"/>
              <a:gd name="connsiteX155" fmla="*/ 5476948 w 12192000"/>
              <a:gd name="connsiteY155" fmla="*/ 173249 h 4939827"/>
              <a:gd name="connsiteX156" fmla="*/ 5516842 w 12192000"/>
              <a:gd name="connsiteY156" fmla="*/ 184018 h 4939827"/>
              <a:gd name="connsiteX157" fmla="*/ 5619415 w 12192000"/>
              <a:gd name="connsiteY157" fmla="*/ 176781 h 4939827"/>
              <a:gd name="connsiteX158" fmla="*/ 5789867 w 12192000"/>
              <a:gd name="connsiteY158" fmla="*/ 150304 h 4939827"/>
              <a:gd name="connsiteX159" fmla="*/ 5825953 w 12192000"/>
              <a:gd name="connsiteY159" fmla="*/ 147907 h 4939827"/>
              <a:gd name="connsiteX160" fmla="*/ 5856168 w 12192000"/>
              <a:gd name="connsiteY160" fmla="*/ 158719 h 4939827"/>
              <a:gd name="connsiteX161" fmla="*/ 5862476 w 12192000"/>
              <a:gd name="connsiteY161" fmla="*/ 172447 h 4939827"/>
              <a:gd name="connsiteX162" fmla="*/ 5882195 w 12192000"/>
              <a:gd name="connsiteY162" fmla="*/ 173195 h 4939827"/>
              <a:gd name="connsiteX163" fmla="*/ 5887271 w 12192000"/>
              <a:gd name="connsiteY163" fmla="*/ 176084 h 4939827"/>
              <a:gd name="connsiteX164" fmla="*/ 5916552 w 12192000"/>
              <a:gd name="connsiteY164" fmla="*/ 189955 h 4939827"/>
              <a:gd name="connsiteX165" fmla="*/ 5983240 w 12192000"/>
              <a:gd name="connsiteY165" fmla="*/ 152755 h 4939827"/>
              <a:gd name="connsiteX166" fmla="*/ 6061852 w 12192000"/>
              <a:gd name="connsiteY166" fmla="*/ 161953 h 4939827"/>
              <a:gd name="connsiteX167" fmla="*/ 6408386 w 12192000"/>
              <a:gd name="connsiteY167" fmla="*/ 157590 h 4939827"/>
              <a:gd name="connsiteX168" fmla="*/ 6531386 w 12192000"/>
              <a:gd name="connsiteY168" fmla="*/ 156103 h 4939827"/>
              <a:gd name="connsiteX169" fmla="*/ 6721509 w 12192000"/>
              <a:gd name="connsiteY169" fmla="*/ 54829 h 4939827"/>
              <a:gd name="connsiteX170" fmla="*/ 6947884 w 12192000"/>
              <a:gd name="connsiteY170" fmla="*/ 47587 h 4939827"/>
              <a:gd name="connsiteX171" fmla="*/ 6965101 w 12192000"/>
              <a:gd name="connsiteY171" fmla="*/ 25718 h 4939827"/>
              <a:gd name="connsiteX172" fmla="*/ 6986370 w 12192000"/>
              <a:gd name="connsiteY172" fmla="*/ 12659 h 4939827"/>
              <a:gd name="connsiteX173" fmla="*/ 6989536 w 12192000"/>
              <a:gd name="connsiteY173" fmla="*/ 14528 h 4939827"/>
              <a:gd name="connsiteX174" fmla="*/ 7015933 w 12192000"/>
              <a:gd name="connsiteY174" fmla="*/ 9653 h 4939827"/>
              <a:gd name="connsiteX175" fmla="*/ 7020592 w 12192000"/>
              <a:gd name="connsiteY175" fmla="*/ 1651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435843 w 12192000"/>
              <a:gd name="connsiteY143" fmla="*/ 234325 h 4939827"/>
              <a:gd name="connsiteX144" fmla="*/ 4558432 w 12192000"/>
              <a:gd name="connsiteY144" fmla="*/ 269194 h 4939827"/>
              <a:gd name="connsiteX145" fmla="*/ 4635061 w 12192000"/>
              <a:gd name="connsiteY145" fmla="*/ 280682 h 4939827"/>
              <a:gd name="connsiteX146" fmla="*/ 4680829 w 12192000"/>
              <a:gd name="connsiteY146" fmla="*/ 287953 h 4939827"/>
              <a:gd name="connsiteX147" fmla="*/ 4807427 w 12192000"/>
              <a:gd name="connsiteY147" fmla="*/ 276835 h 4939827"/>
              <a:gd name="connsiteX148" fmla="*/ 5028933 w 12192000"/>
              <a:gd name="connsiteY148" fmla="*/ 183887 h 4939827"/>
              <a:gd name="connsiteX149" fmla="*/ 5093642 w 12192000"/>
              <a:gd name="connsiteY149" fmla="*/ 177214 h 4939827"/>
              <a:gd name="connsiteX150" fmla="*/ 5102642 w 12192000"/>
              <a:gd name="connsiteY150" fmla="*/ 186816 h 4939827"/>
              <a:gd name="connsiteX151" fmla="*/ 5193590 w 12192000"/>
              <a:gd name="connsiteY151" fmla="*/ 136361 h 4939827"/>
              <a:gd name="connsiteX152" fmla="*/ 5323922 w 12192000"/>
              <a:gd name="connsiteY152" fmla="*/ 146332 h 4939827"/>
              <a:gd name="connsiteX153" fmla="*/ 5421860 w 12192000"/>
              <a:gd name="connsiteY153" fmla="*/ 167298 h 4939827"/>
              <a:gd name="connsiteX154" fmla="*/ 5476948 w 12192000"/>
              <a:gd name="connsiteY154" fmla="*/ 173249 h 4939827"/>
              <a:gd name="connsiteX155" fmla="*/ 5516842 w 12192000"/>
              <a:gd name="connsiteY155" fmla="*/ 184018 h 4939827"/>
              <a:gd name="connsiteX156" fmla="*/ 5619415 w 12192000"/>
              <a:gd name="connsiteY156" fmla="*/ 176781 h 4939827"/>
              <a:gd name="connsiteX157" fmla="*/ 5789867 w 12192000"/>
              <a:gd name="connsiteY157" fmla="*/ 150304 h 4939827"/>
              <a:gd name="connsiteX158" fmla="*/ 5825953 w 12192000"/>
              <a:gd name="connsiteY158" fmla="*/ 147907 h 4939827"/>
              <a:gd name="connsiteX159" fmla="*/ 5856168 w 12192000"/>
              <a:gd name="connsiteY159" fmla="*/ 158719 h 4939827"/>
              <a:gd name="connsiteX160" fmla="*/ 5862476 w 12192000"/>
              <a:gd name="connsiteY160" fmla="*/ 172447 h 4939827"/>
              <a:gd name="connsiteX161" fmla="*/ 5882195 w 12192000"/>
              <a:gd name="connsiteY161" fmla="*/ 173195 h 4939827"/>
              <a:gd name="connsiteX162" fmla="*/ 5887271 w 12192000"/>
              <a:gd name="connsiteY162" fmla="*/ 176084 h 4939827"/>
              <a:gd name="connsiteX163" fmla="*/ 5916552 w 12192000"/>
              <a:gd name="connsiteY163" fmla="*/ 189955 h 4939827"/>
              <a:gd name="connsiteX164" fmla="*/ 5983240 w 12192000"/>
              <a:gd name="connsiteY164" fmla="*/ 152755 h 4939827"/>
              <a:gd name="connsiteX165" fmla="*/ 6061852 w 12192000"/>
              <a:gd name="connsiteY165" fmla="*/ 161953 h 4939827"/>
              <a:gd name="connsiteX166" fmla="*/ 6408386 w 12192000"/>
              <a:gd name="connsiteY166" fmla="*/ 157590 h 4939827"/>
              <a:gd name="connsiteX167" fmla="*/ 6531386 w 12192000"/>
              <a:gd name="connsiteY167" fmla="*/ 156103 h 4939827"/>
              <a:gd name="connsiteX168" fmla="*/ 6721509 w 12192000"/>
              <a:gd name="connsiteY168" fmla="*/ 54829 h 4939827"/>
              <a:gd name="connsiteX169" fmla="*/ 6947884 w 12192000"/>
              <a:gd name="connsiteY169" fmla="*/ 47587 h 4939827"/>
              <a:gd name="connsiteX170" fmla="*/ 6965101 w 12192000"/>
              <a:gd name="connsiteY170" fmla="*/ 25718 h 4939827"/>
              <a:gd name="connsiteX171" fmla="*/ 6986370 w 12192000"/>
              <a:gd name="connsiteY171" fmla="*/ 12659 h 4939827"/>
              <a:gd name="connsiteX172" fmla="*/ 6989536 w 12192000"/>
              <a:gd name="connsiteY172" fmla="*/ 14528 h 4939827"/>
              <a:gd name="connsiteX173" fmla="*/ 7015933 w 12192000"/>
              <a:gd name="connsiteY173" fmla="*/ 9653 h 4939827"/>
              <a:gd name="connsiteX174" fmla="*/ 7020592 w 12192000"/>
              <a:gd name="connsiteY174" fmla="*/ 1651 h 4939827"/>
              <a:gd name="connsiteX175" fmla="*/ 7025905 w 12192000"/>
              <a:gd name="connsiteY175"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680829 w 12192000"/>
              <a:gd name="connsiteY145" fmla="*/ 287953 h 4939827"/>
              <a:gd name="connsiteX146" fmla="*/ 4807427 w 12192000"/>
              <a:gd name="connsiteY146" fmla="*/ 276835 h 4939827"/>
              <a:gd name="connsiteX147" fmla="*/ 5028933 w 12192000"/>
              <a:gd name="connsiteY147" fmla="*/ 183887 h 4939827"/>
              <a:gd name="connsiteX148" fmla="*/ 5093642 w 12192000"/>
              <a:gd name="connsiteY148" fmla="*/ 177214 h 4939827"/>
              <a:gd name="connsiteX149" fmla="*/ 5102642 w 12192000"/>
              <a:gd name="connsiteY149" fmla="*/ 186816 h 4939827"/>
              <a:gd name="connsiteX150" fmla="*/ 5193590 w 12192000"/>
              <a:gd name="connsiteY150" fmla="*/ 136361 h 4939827"/>
              <a:gd name="connsiteX151" fmla="*/ 5323922 w 12192000"/>
              <a:gd name="connsiteY151" fmla="*/ 146332 h 4939827"/>
              <a:gd name="connsiteX152" fmla="*/ 5421860 w 12192000"/>
              <a:gd name="connsiteY152" fmla="*/ 167298 h 4939827"/>
              <a:gd name="connsiteX153" fmla="*/ 5476948 w 12192000"/>
              <a:gd name="connsiteY153" fmla="*/ 173249 h 4939827"/>
              <a:gd name="connsiteX154" fmla="*/ 5516842 w 12192000"/>
              <a:gd name="connsiteY154" fmla="*/ 184018 h 4939827"/>
              <a:gd name="connsiteX155" fmla="*/ 5619415 w 12192000"/>
              <a:gd name="connsiteY155" fmla="*/ 176781 h 4939827"/>
              <a:gd name="connsiteX156" fmla="*/ 5789867 w 12192000"/>
              <a:gd name="connsiteY156" fmla="*/ 150304 h 4939827"/>
              <a:gd name="connsiteX157" fmla="*/ 5825953 w 12192000"/>
              <a:gd name="connsiteY157" fmla="*/ 147907 h 4939827"/>
              <a:gd name="connsiteX158" fmla="*/ 5856168 w 12192000"/>
              <a:gd name="connsiteY158" fmla="*/ 158719 h 4939827"/>
              <a:gd name="connsiteX159" fmla="*/ 5862476 w 12192000"/>
              <a:gd name="connsiteY159" fmla="*/ 172447 h 4939827"/>
              <a:gd name="connsiteX160" fmla="*/ 5882195 w 12192000"/>
              <a:gd name="connsiteY160" fmla="*/ 173195 h 4939827"/>
              <a:gd name="connsiteX161" fmla="*/ 5887271 w 12192000"/>
              <a:gd name="connsiteY161" fmla="*/ 176084 h 4939827"/>
              <a:gd name="connsiteX162" fmla="*/ 5916552 w 12192000"/>
              <a:gd name="connsiteY162" fmla="*/ 189955 h 4939827"/>
              <a:gd name="connsiteX163" fmla="*/ 5983240 w 12192000"/>
              <a:gd name="connsiteY163" fmla="*/ 152755 h 4939827"/>
              <a:gd name="connsiteX164" fmla="*/ 6061852 w 12192000"/>
              <a:gd name="connsiteY164" fmla="*/ 161953 h 4939827"/>
              <a:gd name="connsiteX165" fmla="*/ 6408386 w 12192000"/>
              <a:gd name="connsiteY165" fmla="*/ 157590 h 4939827"/>
              <a:gd name="connsiteX166" fmla="*/ 6531386 w 12192000"/>
              <a:gd name="connsiteY166" fmla="*/ 156103 h 4939827"/>
              <a:gd name="connsiteX167" fmla="*/ 6721509 w 12192000"/>
              <a:gd name="connsiteY167" fmla="*/ 54829 h 4939827"/>
              <a:gd name="connsiteX168" fmla="*/ 6947884 w 12192000"/>
              <a:gd name="connsiteY168" fmla="*/ 47587 h 4939827"/>
              <a:gd name="connsiteX169" fmla="*/ 6965101 w 12192000"/>
              <a:gd name="connsiteY169" fmla="*/ 25718 h 4939827"/>
              <a:gd name="connsiteX170" fmla="*/ 6986370 w 12192000"/>
              <a:gd name="connsiteY170" fmla="*/ 12659 h 4939827"/>
              <a:gd name="connsiteX171" fmla="*/ 6989536 w 12192000"/>
              <a:gd name="connsiteY171" fmla="*/ 14528 h 4939827"/>
              <a:gd name="connsiteX172" fmla="*/ 7015933 w 12192000"/>
              <a:gd name="connsiteY172" fmla="*/ 9653 h 4939827"/>
              <a:gd name="connsiteX173" fmla="*/ 7020592 w 12192000"/>
              <a:gd name="connsiteY173" fmla="*/ 1651 h 4939827"/>
              <a:gd name="connsiteX174" fmla="*/ 7025905 w 12192000"/>
              <a:gd name="connsiteY174"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408386 w 12192000"/>
              <a:gd name="connsiteY164" fmla="*/ 157590 h 4939827"/>
              <a:gd name="connsiteX165" fmla="*/ 6531386 w 12192000"/>
              <a:gd name="connsiteY165" fmla="*/ 156103 h 4939827"/>
              <a:gd name="connsiteX166" fmla="*/ 6721509 w 12192000"/>
              <a:gd name="connsiteY166" fmla="*/ 54829 h 4939827"/>
              <a:gd name="connsiteX167" fmla="*/ 6947884 w 12192000"/>
              <a:gd name="connsiteY167" fmla="*/ 47587 h 4939827"/>
              <a:gd name="connsiteX168" fmla="*/ 6965101 w 12192000"/>
              <a:gd name="connsiteY168" fmla="*/ 25718 h 4939827"/>
              <a:gd name="connsiteX169" fmla="*/ 6986370 w 12192000"/>
              <a:gd name="connsiteY169" fmla="*/ 12659 h 4939827"/>
              <a:gd name="connsiteX170" fmla="*/ 6989536 w 12192000"/>
              <a:gd name="connsiteY170" fmla="*/ 14528 h 4939827"/>
              <a:gd name="connsiteX171" fmla="*/ 7015933 w 12192000"/>
              <a:gd name="connsiteY171" fmla="*/ 9653 h 4939827"/>
              <a:gd name="connsiteX172" fmla="*/ 7020592 w 12192000"/>
              <a:gd name="connsiteY172" fmla="*/ 1651 h 4939827"/>
              <a:gd name="connsiteX173" fmla="*/ 7025905 w 12192000"/>
              <a:gd name="connsiteY173"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721509 w 12192000"/>
              <a:gd name="connsiteY165" fmla="*/ 54829 h 4939827"/>
              <a:gd name="connsiteX166" fmla="*/ 6947884 w 12192000"/>
              <a:gd name="connsiteY166" fmla="*/ 47587 h 4939827"/>
              <a:gd name="connsiteX167" fmla="*/ 6965101 w 12192000"/>
              <a:gd name="connsiteY167" fmla="*/ 25718 h 4939827"/>
              <a:gd name="connsiteX168" fmla="*/ 6986370 w 12192000"/>
              <a:gd name="connsiteY168" fmla="*/ 12659 h 4939827"/>
              <a:gd name="connsiteX169" fmla="*/ 6989536 w 12192000"/>
              <a:gd name="connsiteY169" fmla="*/ 14528 h 4939827"/>
              <a:gd name="connsiteX170" fmla="*/ 7015933 w 12192000"/>
              <a:gd name="connsiteY170" fmla="*/ 9653 h 4939827"/>
              <a:gd name="connsiteX171" fmla="*/ 7020592 w 12192000"/>
              <a:gd name="connsiteY171" fmla="*/ 1651 h 4939827"/>
              <a:gd name="connsiteX172" fmla="*/ 7025905 w 12192000"/>
              <a:gd name="connsiteY172"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947884 w 12192000"/>
              <a:gd name="connsiteY165" fmla="*/ 47587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415830 w 12192000"/>
              <a:gd name="connsiteY164" fmla="*/ 136006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152287 w 12192000"/>
              <a:gd name="connsiteY163" fmla="*/ 116736 h 4939827"/>
              <a:gd name="connsiteX164" fmla="*/ 6415830 w 12192000"/>
              <a:gd name="connsiteY164" fmla="*/ 136006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965101 w 12192000"/>
              <a:gd name="connsiteY165" fmla="*/ 25718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965101 w 12192000"/>
              <a:gd name="connsiteY165" fmla="*/ 25718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21577 w 12192000"/>
              <a:gd name="connsiteY160" fmla="*/ 169858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56458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21577 w 12192000"/>
              <a:gd name="connsiteY160" fmla="*/ 169858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4028476 w 12192000"/>
              <a:gd name="connsiteY136" fmla="*/ 223679 h 4939827"/>
              <a:gd name="connsiteX137" fmla="*/ 4191582 w 12192000"/>
              <a:gd name="connsiteY137" fmla="*/ 238952 h 4939827"/>
              <a:gd name="connsiteX138" fmla="*/ 4251024 w 12192000"/>
              <a:gd name="connsiteY138" fmla="*/ 240874 h 4939827"/>
              <a:gd name="connsiteX139" fmla="*/ 4355275 w 12192000"/>
              <a:gd name="connsiteY139" fmla="*/ 260205 h 4939827"/>
              <a:gd name="connsiteX140" fmla="*/ 4423807 w 12192000"/>
              <a:gd name="connsiteY140" fmla="*/ 270366 h 4939827"/>
              <a:gd name="connsiteX141" fmla="*/ 4558432 w 12192000"/>
              <a:gd name="connsiteY141" fmla="*/ 269194 h 4939827"/>
              <a:gd name="connsiteX142" fmla="*/ 4635061 w 12192000"/>
              <a:gd name="connsiteY142" fmla="*/ 280682 h 4939827"/>
              <a:gd name="connsiteX143" fmla="*/ 4807427 w 12192000"/>
              <a:gd name="connsiteY143" fmla="*/ 276835 h 4939827"/>
              <a:gd name="connsiteX144" fmla="*/ 5028933 w 12192000"/>
              <a:gd name="connsiteY144" fmla="*/ 183887 h 4939827"/>
              <a:gd name="connsiteX145" fmla="*/ 5093642 w 12192000"/>
              <a:gd name="connsiteY145" fmla="*/ 177214 h 4939827"/>
              <a:gd name="connsiteX146" fmla="*/ 5102642 w 12192000"/>
              <a:gd name="connsiteY146" fmla="*/ 186816 h 4939827"/>
              <a:gd name="connsiteX147" fmla="*/ 5193590 w 12192000"/>
              <a:gd name="connsiteY147" fmla="*/ 156458 h 4939827"/>
              <a:gd name="connsiteX148" fmla="*/ 5323922 w 12192000"/>
              <a:gd name="connsiteY148" fmla="*/ 146332 h 4939827"/>
              <a:gd name="connsiteX149" fmla="*/ 5421860 w 12192000"/>
              <a:gd name="connsiteY149" fmla="*/ 167298 h 4939827"/>
              <a:gd name="connsiteX150" fmla="*/ 5476948 w 12192000"/>
              <a:gd name="connsiteY150" fmla="*/ 173249 h 4939827"/>
              <a:gd name="connsiteX151" fmla="*/ 5516842 w 12192000"/>
              <a:gd name="connsiteY151" fmla="*/ 184018 h 4939827"/>
              <a:gd name="connsiteX152" fmla="*/ 5619415 w 12192000"/>
              <a:gd name="connsiteY152" fmla="*/ 176781 h 4939827"/>
              <a:gd name="connsiteX153" fmla="*/ 5789867 w 12192000"/>
              <a:gd name="connsiteY153" fmla="*/ 150304 h 4939827"/>
              <a:gd name="connsiteX154" fmla="*/ 5825953 w 12192000"/>
              <a:gd name="connsiteY154" fmla="*/ 147907 h 4939827"/>
              <a:gd name="connsiteX155" fmla="*/ 5856168 w 12192000"/>
              <a:gd name="connsiteY155" fmla="*/ 158719 h 4939827"/>
              <a:gd name="connsiteX156" fmla="*/ 5862476 w 12192000"/>
              <a:gd name="connsiteY156" fmla="*/ 172447 h 4939827"/>
              <a:gd name="connsiteX157" fmla="*/ 5882195 w 12192000"/>
              <a:gd name="connsiteY157" fmla="*/ 173195 h 4939827"/>
              <a:gd name="connsiteX158" fmla="*/ 5887271 w 12192000"/>
              <a:gd name="connsiteY158" fmla="*/ 176084 h 4939827"/>
              <a:gd name="connsiteX159" fmla="*/ 5921577 w 12192000"/>
              <a:gd name="connsiteY159" fmla="*/ 169858 h 4939827"/>
              <a:gd name="connsiteX160" fmla="*/ 5983240 w 12192000"/>
              <a:gd name="connsiteY160" fmla="*/ 152755 h 4939827"/>
              <a:gd name="connsiteX161" fmla="*/ 6152287 w 12192000"/>
              <a:gd name="connsiteY161" fmla="*/ 116736 h 4939827"/>
              <a:gd name="connsiteX162" fmla="*/ 6415830 w 12192000"/>
              <a:gd name="connsiteY162" fmla="*/ 136006 h 4939827"/>
              <a:gd name="connsiteX163" fmla="*/ 6756965 w 12192000"/>
              <a:gd name="connsiteY163" fmla="*/ 57636 h 4939827"/>
              <a:gd name="connsiteX164" fmla="*/ 6819400 w 12192000"/>
              <a:gd name="connsiteY164" fmla="*/ 30742 h 4939827"/>
              <a:gd name="connsiteX165" fmla="*/ 6986370 w 12192000"/>
              <a:gd name="connsiteY165" fmla="*/ 12659 h 4939827"/>
              <a:gd name="connsiteX166" fmla="*/ 6989536 w 12192000"/>
              <a:gd name="connsiteY166" fmla="*/ 14528 h 4939827"/>
              <a:gd name="connsiteX167" fmla="*/ 7015933 w 12192000"/>
              <a:gd name="connsiteY167" fmla="*/ 9653 h 4939827"/>
              <a:gd name="connsiteX168" fmla="*/ 7020592 w 12192000"/>
              <a:gd name="connsiteY168" fmla="*/ 1651 h 4939827"/>
              <a:gd name="connsiteX169" fmla="*/ 7025905 w 12192000"/>
              <a:gd name="connsiteY16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922756 w 12192000"/>
              <a:gd name="connsiteY135" fmla="*/ 194044 h 4939827"/>
              <a:gd name="connsiteX136" fmla="*/ 4028476 w 12192000"/>
              <a:gd name="connsiteY136" fmla="*/ 223679 h 4939827"/>
              <a:gd name="connsiteX137" fmla="*/ 4191582 w 12192000"/>
              <a:gd name="connsiteY137" fmla="*/ 238952 h 4939827"/>
              <a:gd name="connsiteX138" fmla="*/ 4251024 w 12192000"/>
              <a:gd name="connsiteY138" fmla="*/ 240874 h 4939827"/>
              <a:gd name="connsiteX139" fmla="*/ 4355275 w 12192000"/>
              <a:gd name="connsiteY139" fmla="*/ 260205 h 4939827"/>
              <a:gd name="connsiteX140" fmla="*/ 4423807 w 12192000"/>
              <a:gd name="connsiteY140" fmla="*/ 270366 h 4939827"/>
              <a:gd name="connsiteX141" fmla="*/ 4558432 w 12192000"/>
              <a:gd name="connsiteY141" fmla="*/ 269194 h 4939827"/>
              <a:gd name="connsiteX142" fmla="*/ 4635061 w 12192000"/>
              <a:gd name="connsiteY142" fmla="*/ 280682 h 4939827"/>
              <a:gd name="connsiteX143" fmla="*/ 4807427 w 12192000"/>
              <a:gd name="connsiteY143" fmla="*/ 276835 h 4939827"/>
              <a:gd name="connsiteX144" fmla="*/ 5028933 w 12192000"/>
              <a:gd name="connsiteY144" fmla="*/ 183887 h 4939827"/>
              <a:gd name="connsiteX145" fmla="*/ 5093642 w 12192000"/>
              <a:gd name="connsiteY145" fmla="*/ 177214 h 4939827"/>
              <a:gd name="connsiteX146" fmla="*/ 5102642 w 12192000"/>
              <a:gd name="connsiteY146" fmla="*/ 186816 h 4939827"/>
              <a:gd name="connsiteX147" fmla="*/ 5193590 w 12192000"/>
              <a:gd name="connsiteY147" fmla="*/ 156458 h 4939827"/>
              <a:gd name="connsiteX148" fmla="*/ 5323922 w 12192000"/>
              <a:gd name="connsiteY148" fmla="*/ 146332 h 4939827"/>
              <a:gd name="connsiteX149" fmla="*/ 5421860 w 12192000"/>
              <a:gd name="connsiteY149" fmla="*/ 167298 h 4939827"/>
              <a:gd name="connsiteX150" fmla="*/ 5476948 w 12192000"/>
              <a:gd name="connsiteY150" fmla="*/ 173249 h 4939827"/>
              <a:gd name="connsiteX151" fmla="*/ 5516842 w 12192000"/>
              <a:gd name="connsiteY151" fmla="*/ 184018 h 4939827"/>
              <a:gd name="connsiteX152" fmla="*/ 5619415 w 12192000"/>
              <a:gd name="connsiteY152" fmla="*/ 176781 h 4939827"/>
              <a:gd name="connsiteX153" fmla="*/ 5789867 w 12192000"/>
              <a:gd name="connsiteY153" fmla="*/ 150304 h 4939827"/>
              <a:gd name="connsiteX154" fmla="*/ 5825953 w 12192000"/>
              <a:gd name="connsiteY154" fmla="*/ 147907 h 4939827"/>
              <a:gd name="connsiteX155" fmla="*/ 5856168 w 12192000"/>
              <a:gd name="connsiteY155" fmla="*/ 158719 h 4939827"/>
              <a:gd name="connsiteX156" fmla="*/ 5862476 w 12192000"/>
              <a:gd name="connsiteY156" fmla="*/ 172447 h 4939827"/>
              <a:gd name="connsiteX157" fmla="*/ 5882195 w 12192000"/>
              <a:gd name="connsiteY157" fmla="*/ 173195 h 4939827"/>
              <a:gd name="connsiteX158" fmla="*/ 5887271 w 12192000"/>
              <a:gd name="connsiteY158" fmla="*/ 176084 h 4939827"/>
              <a:gd name="connsiteX159" fmla="*/ 5921577 w 12192000"/>
              <a:gd name="connsiteY159" fmla="*/ 169858 h 4939827"/>
              <a:gd name="connsiteX160" fmla="*/ 5983240 w 12192000"/>
              <a:gd name="connsiteY160" fmla="*/ 152755 h 4939827"/>
              <a:gd name="connsiteX161" fmla="*/ 6152287 w 12192000"/>
              <a:gd name="connsiteY161" fmla="*/ 116736 h 4939827"/>
              <a:gd name="connsiteX162" fmla="*/ 6415830 w 12192000"/>
              <a:gd name="connsiteY162" fmla="*/ 136006 h 4939827"/>
              <a:gd name="connsiteX163" fmla="*/ 6756965 w 12192000"/>
              <a:gd name="connsiteY163" fmla="*/ 57636 h 4939827"/>
              <a:gd name="connsiteX164" fmla="*/ 6819400 w 12192000"/>
              <a:gd name="connsiteY164" fmla="*/ 30742 h 4939827"/>
              <a:gd name="connsiteX165" fmla="*/ 6986370 w 12192000"/>
              <a:gd name="connsiteY165" fmla="*/ 12659 h 4939827"/>
              <a:gd name="connsiteX166" fmla="*/ 6989536 w 12192000"/>
              <a:gd name="connsiteY166" fmla="*/ 14528 h 4939827"/>
              <a:gd name="connsiteX167" fmla="*/ 7015933 w 12192000"/>
              <a:gd name="connsiteY167" fmla="*/ 9653 h 4939827"/>
              <a:gd name="connsiteX168" fmla="*/ 7020592 w 12192000"/>
              <a:gd name="connsiteY168" fmla="*/ 1651 h 4939827"/>
              <a:gd name="connsiteX169" fmla="*/ 7025905 w 12192000"/>
              <a:gd name="connsiteY16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98001 w 12192000"/>
              <a:gd name="connsiteY124" fmla="*/ 231941 h 4939827"/>
              <a:gd name="connsiteX125" fmla="*/ 3561557 w 12192000"/>
              <a:gd name="connsiteY125" fmla="*/ 228095 h 4939827"/>
              <a:gd name="connsiteX126" fmla="*/ 3611920 w 12192000"/>
              <a:gd name="connsiteY126" fmla="*/ 218094 h 4939827"/>
              <a:gd name="connsiteX127" fmla="*/ 3620528 w 12192000"/>
              <a:gd name="connsiteY127" fmla="*/ 218788 h 4939827"/>
              <a:gd name="connsiteX128" fmla="*/ 3620766 w 12192000"/>
              <a:gd name="connsiteY128" fmla="*/ 218511 h 4939827"/>
              <a:gd name="connsiteX129" fmla="*/ 3629977 w 12192000"/>
              <a:gd name="connsiteY129" fmla="*/ 218664 h 4939827"/>
              <a:gd name="connsiteX130" fmla="*/ 3636217 w 12192000"/>
              <a:gd name="connsiteY130" fmla="*/ 220048 h 4939827"/>
              <a:gd name="connsiteX131" fmla="*/ 3709484 w 12192000"/>
              <a:gd name="connsiteY131" fmla="*/ 186927 h 4939827"/>
              <a:gd name="connsiteX132" fmla="*/ 3761342 w 12192000"/>
              <a:gd name="connsiteY132" fmla="*/ 177474 h 4939827"/>
              <a:gd name="connsiteX133" fmla="*/ 3799748 w 12192000"/>
              <a:gd name="connsiteY133" fmla="*/ 167154 h 4939827"/>
              <a:gd name="connsiteX134" fmla="*/ 3922756 w 12192000"/>
              <a:gd name="connsiteY134" fmla="*/ 194044 h 4939827"/>
              <a:gd name="connsiteX135" fmla="*/ 4028476 w 12192000"/>
              <a:gd name="connsiteY135" fmla="*/ 223679 h 4939827"/>
              <a:gd name="connsiteX136" fmla="*/ 4191582 w 12192000"/>
              <a:gd name="connsiteY136" fmla="*/ 238952 h 4939827"/>
              <a:gd name="connsiteX137" fmla="*/ 4251024 w 12192000"/>
              <a:gd name="connsiteY137" fmla="*/ 240874 h 4939827"/>
              <a:gd name="connsiteX138" fmla="*/ 4355275 w 12192000"/>
              <a:gd name="connsiteY138" fmla="*/ 260205 h 4939827"/>
              <a:gd name="connsiteX139" fmla="*/ 4423807 w 12192000"/>
              <a:gd name="connsiteY139" fmla="*/ 270366 h 4939827"/>
              <a:gd name="connsiteX140" fmla="*/ 4558432 w 12192000"/>
              <a:gd name="connsiteY140" fmla="*/ 269194 h 4939827"/>
              <a:gd name="connsiteX141" fmla="*/ 4635061 w 12192000"/>
              <a:gd name="connsiteY141" fmla="*/ 280682 h 4939827"/>
              <a:gd name="connsiteX142" fmla="*/ 4807427 w 12192000"/>
              <a:gd name="connsiteY142" fmla="*/ 276835 h 4939827"/>
              <a:gd name="connsiteX143" fmla="*/ 5028933 w 12192000"/>
              <a:gd name="connsiteY143" fmla="*/ 183887 h 4939827"/>
              <a:gd name="connsiteX144" fmla="*/ 5093642 w 12192000"/>
              <a:gd name="connsiteY144" fmla="*/ 177214 h 4939827"/>
              <a:gd name="connsiteX145" fmla="*/ 5102642 w 12192000"/>
              <a:gd name="connsiteY145" fmla="*/ 186816 h 4939827"/>
              <a:gd name="connsiteX146" fmla="*/ 5193590 w 12192000"/>
              <a:gd name="connsiteY146" fmla="*/ 156458 h 4939827"/>
              <a:gd name="connsiteX147" fmla="*/ 5323922 w 12192000"/>
              <a:gd name="connsiteY147" fmla="*/ 146332 h 4939827"/>
              <a:gd name="connsiteX148" fmla="*/ 5421860 w 12192000"/>
              <a:gd name="connsiteY148" fmla="*/ 167298 h 4939827"/>
              <a:gd name="connsiteX149" fmla="*/ 5476948 w 12192000"/>
              <a:gd name="connsiteY149" fmla="*/ 173249 h 4939827"/>
              <a:gd name="connsiteX150" fmla="*/ 5516842 w 12192000"/>
              <a:gd name="connsiteY150" fmla="*/ 184018 h 4939827"/>
              <a:gd name="connsiteX151" fmla="*/ 5619415 w 12192000"/>
              <a:gd name="connsiteY151" fmla="*/ 176781 h 4939827"/>
              <a:gd name="connsiteX152" fmla="*/ 5789867 w 12192000"/>
              <a:gd name="connsiteY152" fmla="*/ 150304 h 4939827"/>
              <a:gd name="connsiteX153" fmla="*/ 5825953 w 12192000"/>
              <a:gd name="connsiteY153" fmla="*/ 147907 h 4939827"/>
              <a:gd name="connsiteX154" fmla="*/ 5856168 w 12192000"/>
              <a:gd name="connsiteY154" fmla="*/ 158719 h 4939827"/>
              <a:gd name="connsiteX155" fmla="*/ 5862476 w 12192000"/>
              <a:gd name="connsiteY155" fmla="*/ 172447 h 4939827"/>
              <a:gd name="connsiteX156" fmla="*/ 5882195 w 12192000"/>
              <a:gd name="connsiteY156" fmla="*/ 173195 h 4939827"/>
              <a:gd name="connsiteX157" fmla="*/ 5887271 w 12192000"/>
              <a:gd name="connsiteY157" fmla="*/ 176084 h 4939827"/>
              <a:gd name="connsiteX158" fmla="*/ 5921577 w 12192000"/>
              <a:gd name="connsiteY158" fmla="*/ 169858 h 4939827"/>
              <a:gd name="connsiteX159" fmla="*/ 5983240 w 12192000"/>
              <a:gd name="connsiteY159" fmla="*/ 152755 h 4939827"/>
              <a:gd name="connsiteX160" fmla="*/ 6152287 w 12192000"/>
              <a:gd name="connsiteY160" fmla="*/ 116736 h 4939827"/>
              <a:gd name="connsiteX161" fmla="*/ 6415830 w 12192000"/>
              <a:gd name="connsiteY161" fmla="*/ 136006 h 4939827"/>
              <a:gd name="connsiteX162" fmla="*/ 6756965 w 12192000"/>
              <a:gd name="connsiteY162" fmla="*/ 57636 h 4939827"/>
              <a:gd name="connsiteX163" fmla="*/ 6819400 w 12192000"/>
              <a:gd name="connsiteY163" fmla="*/ 30742 h 4939827"/>
              <a:gd name="connsiteX164" fmla="*/ 6986370 w 12192000"/>
              <a:gd name="connsiteY164" fmla="*/ 12659 h 4939827"/>
              <a:gd name="connsiteX165" fmla="*/ 6989536 w 12192000"/>
              <a:gd name="connsiteY165" fmla="*/ 14528 h 4939827"/>
              <a:gd name="connsiteX166" fmla="*/ 7015933 w 12192000"/>
              <a:gd name="connsiteY166" fmla="*/ 9653 h 4939827"/>
              <a:gd name="connsiteX167" fmla="*/ 7020592 w 12192000"/>
              <a:gd name="connsiteY167" fmla="*/ 1651 h 4939827"/>
              <a:gd name="connsiteX168" fmla="*/ 7025905 w 12192000"/>
              <a:gd name="connsiteY16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103677 w 12192000"/>
              <a:gd name="connsiteY116" fmla="*/ 209527 h 4939827"/>
              <a:gd name="connsiteX117" fmla="*/ 3126759 w 12192000"/>
              <a:gd name="connsiteY117" fmla="*/ 211226 h 4939827"/>
              <a:gd name="connsiteX118" fmla="*/ 3164020 w 12192000"/>
              <a:gd name="connsiteY118" fmla="*/ 212779 h 4939827"/>
              <a:gd name="connsiteX119" fmla="*/ 3285019 w 12192000"/>
              <a:gd name="connsiteY119" fmla="*/ 220535 h 4939827"/>
              <a:gd name="connsiteX120" fmla="*/ 3365154 w 12192000"/>
              <a:gd name="connsiteY120" fmla="*/ 226416 h 4939827"/>
              <a:gd name="connsiteX121" fmla="*/ 3367507 w 12192000"/>
              <a:gd name="connsiteY121" fmla="*/ 225416 h 4939827"/>
              <a:gd name="connsiteX122" fmla="*/ 3387567 w 12192000"/>
              <a:gd name="connsiteY122" fmla="*/ 227103 h 4939827"/>
              <a:gd name="connsiteX123" fmla="*/ 3498001 w 12192000"/>
              <a:gd name="connsiteY123" fmla="*/ 231941 h 4939827"/>
              <a:gd name="connsiteX124" fmla="*/ 3561557 w 12192000"/>
              <a:gd name="connsiteY124" fmla="*/ 228095 h 4939827"/>
              <a:gd name="connsiteX125" fmla="*/ 3611920 w 12192000"/>
              <a:gd name="connsiteY125" fmla="*/ 218094 h 4939827"/>
              <a:gd name="connsiteX126" fmla="*/ 3620528 w 12192000"/>
              <a:gd name="connsiteY126" fmla="*/ 218788 h 4939827"/>
              <a:gd name="connsiteX127" fmla="*/ 3620766 w 12192000"/>
              <a:gd name="connsiteY127" fmla="*/ 218511 h 4939827"/>
              <a:gd name="connsiteX128" fmla="*/ 3629977 w 12192000"/>
              <a:gd name="connsiteY128" fmla="*/ 218664 h 4939827"/>
              <a:gd name="connsiteX129" fmla="*/ 3636217 w 12192000"/>
              <a:gd name="connsiteY129" fmla="*/ 220048 h 4939827"/>
              <a:gd name="connsiteX130" fmla="*/ 3709484 w 12192000"/>
              <a:gd name="connsiteY130" fmla="*/ 186927 h 4939827"/>
              <a:gd name="connsiteX131" fmla="*/ 3761342 w 12192000"/>
              <a:gd name="connsiteY131" fmla="*/ 177474 h 4939827"/>
              <a:gd name="connsiteX132" fmla="*/ 3799748 w 12192000"/>
              <a:gd name="connsiteY132" fmla="*/ 167154 h 4939827"/>
              <a:gd name="connsiteX133" fmla="*/ 3922756 w 12192000"/>
              <a:gd name="connsiteY133" fmla="*/ 194044 h 4939827"/>
              <a:gd name="connsiteX134" fmla="*/ 4028476 w 12192000"/>
              <a:gd name="connsiteY134" fmla="*/ 223679 h 4939827"/>
              <a:gd name="connsiteX135" fmla="*/ 4191582 w 12192000"/>
              <a:gd name="connsiteY135" fmla="*/ 238952 h 4939827"/>
              <a:gd name="connsiteX136" fmla="*/ 4251024 w 12192000"/>
              <a:gd name="connsiteY136" fmla="*/ 240874 h 4939827"/>
              <a:gd name="connsiteX137" fmla="*/ 4355275 w 12192000"/>
              <a:gd name="connsiteY137" fmla="*/ 260205 h 4939827"/>
              <a:gd name="connsiteX138" fmla="*/ 4423807 w 12192000"/>
              <a:gd name="connsiteY138" fmla="*/ 270366 h 4939827"/>
              <a:gd name="connsiteX139" fmla="*/ 4558432 w 12192000"/>
              <a:gd name="connsiteY139" fmla="*/ 269194 h 4939827"/>
              <a:gd name="connsiteX140" fmla="*/ 4635061 w 12192000"/>
              <a:gd name="connsiteY140" fmla="*/ 280682 h 4939827"/>
              <a:gd name="connsiteX141" fmla="*/ 4807427 w 12192000"/>
              <a:gd name="connsiteY141" fmla="*/ 276835 h 4939827"/>
              <a:gd name="connsiteX142" fmla="*/ 5028933 w 12192000"/>
              <a:gd name="connsiteY142" fmla="*/ 183887 h 4939827"/>
              <a:gd name="connsiteX143" fmla="*/ 5093642 w 12192000"/>
              <a:gd name="connsiteY143" fmla="*/ 177214 h 4939827"/>
              <a:gd name="connsiteX144" fmla="*/ 5102642 w 12192000"/>
              <a:gd name="connsiteY144" fmla="*/ 186816 h 4939827"/>
              <a:gd name="connsiteX145" fmla="*/ 5193590 w 12192000"/>
              <a:gd name="connsiteY145" fmla="*/ 156458 h 4939827"/>
              <a:gd name="connsiteX146" fmla="*/ 5323922 w 12192000"/>
              <a:gd name="connsiteY146" fmla="*/ 146332 h 4939827"/>
              <a:gd name="connsiteX147" fmla="*/ 5421860 w 12192000"/>
              <a:gd name="connsiteY147" fmla="*/ 167298 h 4939827"/>
              <a:gd name="connsiteX148" fmla="*/ 5476948 w 12192000"/>
              <a:gd name="connsiteY148" fmla="*/ 173249 h 4939827"/>
              <a:gd name="connsiteX149" fmla="*/ 5516842 w 12192000"/>
              <a:gd name="connsiteY149" fmla="*/ 184018 h 4939827"/>
              <a:gd name="connsiteX150" fmla="*/ 5619415 w 12192000"/>
              <a:gd name="connsiteY150" fmla="*/ 176781 h 4939827"/>
              <a:gd name="connsiteX151" fmla="*/ 5789867 w 12192000"/>
              <a:gd name="connsiteY151" fmla="*/ 150304 h 4939827"/>
              <a:gd name="connsiteX152" fmla="*/ 5825953 w 12192000"/>
              <a:gd name="connsiteY152" fmla="*/ 147907 h 4939827"/>
              <a:gd name="connsiteX153" fmla="*/ 5856168 w 12192000"/>
              <a:gd name="connsiteY153" fmla="*/ 158719 h 4939827"/>
              <a:gd name="connsiteX154" fmla="*/ 5862476 w 12192000"/>
              <a:gd name="connsiteY154" fmla="*/ 172447 h 4939827"/>
              <a:gd name="connsiteX155" fmla="*/ 5882195 w 12192000"/>
              <a:gd name="connsiteY155" fmla="*/ 173195 h 4939827"/>
              <a:gd name="connsiteX156" fmla="*/ 5887271 w 12192000"/>
              <a:gd name="connsiteY156" fmla="*/ 176084 h 4939827"/>
              <a:gd name="connsiteX157" fmla="*/ 5921577 w 12192000"/>
              <a:gd name="connsiteY157" fmla="*/ 169858 h 4939827"/>
              <a:gd name="connsiteX158" fmla="*/ 5983240 w 12192000"/>
              <a:gd name="connsiteY158" fmla="*/ 152755 h 4939827"/>
              <a:gd name="connsiteX159" fmla="*/ 6152287 w 12192000"/>
              <a:gd name="connsiteY159" fmla="*/ 116736 h 4939827"/>
              <a:gd name="connsiteX160" fmla="*/ 6415830 w 12192000"/>
              <a:gd name="connsiteY160" fmla="*/ 136006 h 4939827"/>
              <a:gd name="connsiteX161" fmla="*/ 6756965 w 12192000"/>
              <a:gd name="connsiteY161" fmla="*/ 57636 h 4939827"/>
              <a:gd name="connsiteX162" fmla="*/ 6819400 w 12192000"/>
              <a:gd name="connsiteY162" fmla="*/ 30742 h 4939827"/>
              <a:gd name="connsiteX163" fmla="*/ 6986370 w 12192000"/>
              <a:gd name="connsiteY163" fmla="*/ 12659 h 4939827"/>
              <a:gd name="connsiteX164" fmla="*/ 6989536 w 12192000"/>
              <a:gd name="connsiteY164" fmla="*/ 14528 h 4939827"/>
              <a:gd name="connsiteX165" fmla="*/ 7015933 w 12192000"/>
              <a:gd name="connsiteY165" fmla="*/ 9653 h 4939827"/>
              <a:gd name="connsiteX166" fmla="*/ 7020592 w 12192000"/>
              <a:gd name="connsiteY166" fmla="*/ 1651 h 4939827"/>
              <a:gd name="connsiteX167" fmla="*/ 7025905 w 12192000"/>
              <a:gd name="connsiteY16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30844 w 12192000"/>
              <a:gd name="connsiteY115" fmla="*/ 225861 h 4939827"/>
              <a:gd name="connsiteX116" fmla="*/ 3103677 w 12192000"/>
              <a:gd name="connsiteY116" fmla="*/ 209527 h 4939827"/>
              <a:gd name="connsiteX117" fmla="*/ 3126759 w 12192000"/>
              <a:gd name="connsiteY117" fmla="*/ 211226 h 4939827"/>
              <a:gd name="connsiteX118" fmla="*/ 3164020 w 12192000"/>
              <a:gd name="connsiteY118" fmla="*/ 212779 h 4939827"/>
              <a:gd name="connsiteX119" fmla="*/ 3285019 w 12192000"/>
              <a:gd name="connsiteY119" fmla="*/ 220535 h 4939827"/>
              <a:gd name="connsiteX120" fmla="*/ 3365154 w 12192000"/>
              <a:gd name="connsiteY120" fmla="*/ 226416 h 4939827"/>
              <a:gd name="connsiteX121" fmla="*/ 3367507 w 12192000"/>
              <a:gd name="connsiteY121" fmla="*/ 225416 h 4939827"/>
              <a:gd name="connsiteX122" fmla="*/ 3387567 w 12192000"/>
              <a:gd name="connsiteY122" fmla="*/ 227103 h 4939827"/>
              <a:gd name="connsiteX123" fmla="*/ 3498001 w 12192000"/>
              <a:gd name="connsiteY123" fmla="*/ 231941 h 4939827"/>
              <a:gd name="connsiteX124" fmla="*/ 3561557 w 12192000"/>
              <a:gd name="connsiteY124" fmla="*/ 228095 h 4939827"/>
              <a:gd name="connsiteX125" fmla="*/ 3611920 w 12192000"/>
              <a:gd name="connsiteY125" fmla="*/ 218094 h 4939827"/>
              <a:gd name="connsiteX126" fmla="*/ 3620528 w 12192000"/>
              <a:gd name="connsiteY126" fmla="*/ 218788 h 4939827"/>
              <a:gd name="connsiteX127" fmla="*/ 3620766 w 12192000"/>
              <a:gd name="connsiteY127" fmla="*/ 218511 h 4939827"/>
              <a:gd name="connsiteX128" fmla="*/ 3629977 w 12192000"/>
              <a:gd name="connsiteY128" fmla="*/ 218664 h 4939827"/>
              <a:gd name="connsiteX129" fmla="*/ 3636217 w 12192000"/>
              <a:gd name="connsiteY129" fmla="*/ 220048 h 4939827"/>
              <a:gd name="connsiteX130" fmla="*/ 3709484 w 12192000"/>
              <a:gd name="connsiteY130" fmla="*/ 186927 h 4939827"/>
              <a:gd name="connsiteX131" fmla="*/ 3761342 w 12192000"/>
              <a:gd name="connsiteY131" fmla="*/ 177474 h 4939827"/>
              <a:gd name="connsiteX132" fmla="*/ 3799748 w 12192000"/>
              <a:gd name="connsiteY132" fmla="*/ 167154 h 4939827"/>
              <a:gd name="connsiteX133" fmla="*/ 3922756 w 12192000"/>
              <a:gd name="connsiteY133" fmla="*/ 194044 h 4939827"/>
              <a:gd name="connsiteX134" fmla="*/ 4028476 w 12192000"/>
              <a:gd name="connsiteY134" fmla="*/ 223679 h 4939827"/>
              <a:gd name="connsiteX135" fmla="*/ 4191582 w 12192000"/>
              <a:gd name="connsiteY135" fmla="*/ 238952 h 4939827"/>
              <a:gd name="connsiteX136" fmla="*/ 4251024 w 12192000"/>
              <a:gd name="connsiteY136" fmla="*/ 240874 h 4939827"/>
              <a:gd name="connsiteX137" fmla="*/ 4355275 w 12192000"/>
              <a:gd name="connsiteY137" fmla="*/ 260205 h 4939827"/>
              <a:gd name="connsiteX138" fmla="*/ 4423807 w 12192000"/>
              <a:gd name="connsiteY138" fmla="*/ 270366 h 4939827"/>
              <a:gd name="connsiteX139" fmla="*/ 4558432 w 12192000"/>
              <a:gd name="connsiteY139" fmla="*/ 269194 h 4939827"/>
              <a:gd name="connsiteX140" fmla="*/ 4635061 w 12192000"/>
              <a:gd name="connsiteY140" fmla="*/ 280682 h 4939827"/>
              <a:gd name="connsiteX141" fmla="*/ 4807427 w 12192000"/>
              <a:gd name="connsiteY141" fmla="*/ 276835 h 4939827"/>
              <a:gd name="connsiteX142" fmla="*/ 5028933 w 12192000"/>
              <a:gd name="connsiteY142" fmla="*/ 183887 h 4939827"/>
              <a:gd name="connsiteX143" fmla="*/ 5093642 w 12192000"/>
              <a:gd name="connsiteY143" fmla="*/ 177214 h 4939827"/>
              <a:gd name="connsiteX144" fmla="*/ 5102642 w 12192000"/>
              <a:gd name="connsiteY144" fmla="*/ 186816 h 4939827"/>
              <a:gd name="connsiteX145" fmla="*/ 5193590 w 12192000"/>
              <a:gd name="connsiteY145" fmla="*/ 156458 h 4939827"/>
              <a:gd name="connsiteX146" fmla="*/ 5323922 w 12192000"/>
              <a:gd name="connsiteY146" fmla="*/ 146332 h 4939827"/>
              <a:gd name="connsiteX147" fmla="*/ 5421860 w 12192000"/>
              <a:gd name="connsiteY147" fmla="*/ 167298 h 4939827"/>
              <a:gd name="connsiteX148" fmla="*/ 5476948 w 12192000"/>
              <a:gd name="connsiteY148" fmla="*/ 173249 h 4939827"/>
              <a:gd name="connsiteX149" fmla="*/ 5516842 w 12192000"/>
              <a:gd name="connsiteY149" fmla="*/ 184018 h 4939827"/>
              <a:gd name="connsiteX150" fmla="*/ 5619415 w 12192000"/>
              <a:gd name="connsiteY150" fmla="*/ 176781 h 4939827"/>
              <a:gd name="connsiteX151" fmla="*/ 5789867 w 12192000"/>
              <a:gd name="connsiteY151" fmla="*/ 150304 h 4939827"/>
              <a:gd name="connsiteX152" fmla="*/ 5825953 w 12192000"/>
              <a:gd name="connsiteY152" fmla="*/ 147907 h 4939827"/>
              <a:gd name="connsiteX153" fmla="*/ 5856168 w 12192000"/>
              <a:gd name="connsiteY153" fmla="*/ 158719 h 4939827"/>
              <a:gd name="connsiteX154" fmla="*/ 5862476 w 12192000"/>
              <a:gd name="connsiteY154" fmla="*/ 172447 h 4939827"/>
              <a:gd name="connsiteX155" fmla="*/ 5882195 w 12192000"/>
              <a:gd name="connsiteY155" fmla="*/ 173195 h 4939827"/>
              <a:gd name="connsiteX156" fmla="*/ 5887271 w 12192000"/>
              <a:gd name="connsiteY156" fmla="*/ 176084 h 4939827"/>
              <a:gd name="connsiteX157" fmla="*/ 5921577 w 12192000"/>
              <a:gd name="connsiteY157" fmla="*/ 169858 h 4939827"/>
              <a:gd name="connsiteX158" fmla="*/ 5983240 w 12192000"/>
              <a:gd name="connsiteY158" fmla="*/ 152755 h 4939827"/>
              <a:gd name="connsiteX159" fmla="*/ 6152287 w 12192000"/>
              <a:gd name="connsiteY159" fmla="*/ 116736 h 4939827"/>
              <a:gd name="connsiteX160" fmla="*/ 6415830 w 12192000"/>
              <a:gd name="connsiteY160" fmla="*/ 136006 h 4939827"/>
              <a:gd name="connsiteX161" fmla="*/ 6756965 w 12192000"/>
              <a:gd name="connsiteY161" fmla="*/ 57636 h 4939827"/>
              <a:gd name="connsiteX162" fmla="*/ 6819400 w 12192000"/>
              <a:gd name="connsiteY162" fmla="*/ 30742 h 4939827"/>
              <a:gd name="connsiteX163" fmla="*/ 6986370 w 12192000"/>
              <a:gd name="connsiteY163" fmla="*/ 12659 h 4939827"/>
              <a:gd name="connsiteX164" fmla="*/ 6989536 w 12192000"/>
              <a:gd name="connsiteY164" fmla="*/ 14528 h 4939827"/>
              <a:gd name="connsiteX165" fmla="*/ 7015933 w 12192000"/>
              <a:gd name="connsiteY165" fmla="*/ 9653 h 4939827"/>
              <a:gd name="connsiteX166" fmla="*/ 7020592 w 12192000"/>
              <a:gd name="connsiteY166" fmla="*/ 1651 h 4939827"/>
              <a:gd name="connsiteX167" fmla="*/ 7025905 w 12192000"/>
              <a:gd name="connsiteY16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3030844 w 12192000"/>
              <a:gd name="connsiteY114" fmla="*/ 225861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87089 w 12192000"/>
              <a:gd name="connsiteY55" fmla="*/ 303891 h 4939827"/>
              <a:gd name="connsiteX56" fmla="*/ 9371484 w 12192000"/>
              <a:gd name="connsiteY56" fmla="*/ 329634 h 4939827"/>
              <a:gd name="connsiteX57" fmla="*/ 9404829 w 12192000"/>
              <a:gd name="connsiteY57" fmla="*/ 339038 h 4939827"/>
              <a:gd name="connsiteX58" fmla="*/ 9427021 w 12192000"/>
              <a:gd name="connsiteY58" fmla="*/ 358784 h 4939827"/>
              <a:gd name="connsiteX59" fmla="*/ 9670844 w 12192000"/>
              <a:gd name="connsiteY59" fmla="*/ 405128 h 4939827"/>
              <a:gd name="connsiteX60" fmla="*/ 9816083 w 12192000"/>
              <a:gd name="connsiteY60" fmla="*/ 416573 h 4939827"/>
              <a:gd name="connsiteX61" fmla="*/ 9936741 w 12192000"/>
              <a:gd name="connsiteY61" fmla="*/ 437044 h 4939827"/>
              <a:gd name="connsiteX62" fmla="*/ 10050093 w 12192000"/>
              <a:gd name="connsiteY62" fmla="*/ 443783 h 4939827"/>
              <a:gd name="connsiteX63" fmla="*/ 10130090 w 12192000"/>
              <a:gd name="connsiteY63" fmla="*/ 459520 h 4939827"/>
              <a:gd name="connsiteX64" fmla="*/ 10173456 w 12192000"/>
              <a:gd name="connsiteY64" fmla="*/ 457749 h 4939827"/>
              <a:gd name="connsiteX65" fmla="*/ 10218232 w 12192000"/>
              <a:gd name="connsiteY65" fmla="*/ 459820 h 4939827"/>
              <a:gd name="connsiteX66" fmla="*/ 10354176 w 12192000"/>
              <a:gd name="connsiteY66" fmla="*/ 471377 h 4939827"/>
              <a:gd name="connsiteX67" fmla="*/ 10430681 w 12192000"/>
              <a:gd name="connsiteY67" fmla="*/ 481226 h 4939827"/>
              <a:gd name="connsiteX68" fmla="*/ 10478169 w 12192000"/>
              <a:gd name="connsiteY68" fmla="*/ 481774 h 4939827"/>
              <a:gd name="connsiteX69" fmla="*/ 10540907 w 12192000"/>
              <a:gd name="connsiteY69" fmla="*/ 485607 h 4939827"/>
              <a:gd name="connsiteX70" fmla="*/ 10614941 w 12192000"/>
              <a:gd name="connsiteY70" fmla="*/ 487592 h 4939827"/>
              <a:gd name="connsiteX71" fmla="*/ 10674098 w 12192000"/>
              <a:gd name="connsiteY71" fmla="*/ 521656 h 4939827"/>
              <a:gd name="connsiteX72" fmla="*/ 10874834 w 12192000"/>
              <a:gd name="connsiteY72" fmla="*/ 574867 h 4939827"/>
              <a:gd name="connsiteX73" fmla="*/ 10944981 w 12192000"/>
              <a:gd name="connsiteY73" fmla="*/ 615042 h 4939827"/>
              <a:gd name="connsiteX74" fmla="*/ 11006376 w 12192000"/>
              <a:gd name="connsiteY74" fmla="*/ 645957 h 4939827"/>
              <a:gd name="connsiteX75" fmla="*/ 11076308 w 12192000"/>
              <a:gd name="connsiteY75" fmla="*/ 675698 h 4939827"/>
              <a:gd name="connsiteX76" fmla="*/ 11148789 w 12192000"/>
              <a:gd name="connsiteY76" fmla="*/ 685041 h 4939827"/>
              <a:gd name="connsiteX77" fmla="*/ 11249129 w 12192000"/>
              <a:gd name="connsiteY77" fmla="*/ 684218 h 4939827"/>
              <a:gd name="connsiteX78" fmla="*/ 11299915 w 12192000"/>
              <a:gd name="connsiteY78" fmla="*/ 692177 h 4939827"/>
              <a:gd name="connsiteX79" fmla="*/ 11386973 w 12192000"/>
              <a:gd name="connsiteY79" fmla="*/ 708209 h 4939827"/>
              <a:gd name="connsiteX80" fmla="*/ 11500105 w 12192000"/>
              <a:gd name="connsiteY80" fmla="*/ 735014 h 4939827"/>
              <a:gd name="connsiteX81" fmla="*/ 11621735 w 12192000"/>
              <a:gd name="connsiteY81" fmla="*/ 789584 h 4939827"/>
              <a:gd name="connsiteX82" fmla="*/ 11691200 w 12192000"/>
              <a:gd name="connsiteY82" fmla="*/ 867902 h 4939827"/>
              <a:gd name="connsiteX83" fmla="*/ 11819427 w 12192000"/>
              <a:gd name="connsiteY83" fmla="*/ 911634 h 4939827"/>
              <a:gd name="connsiteX84" fmla="*/ 11969720 w 12192000"/>
              <a:gd name="connsiteY84" fmla="*/ 964737 h 4939827"/>
              <a:gd name="connsiteX85" fmla="*/ 12055766 w 12192000"/>
              <a:gd name="connsiteY85" fmla="*/ 991268 h 4939827"/>
              <a:gd name="connsiteX86" fmla="*/ 12171539 w 12192000"/>
              <a:gd name="connsiteY86" fmla="*/ 995427 h 4939827"/>
              <a:gd name="connsiteX87" fmla="*/ 12187831 w 12192000"/>
              <a:gd name="connsiteY87" fmla="*/ 996580 h 4939827"/>
              <a:gd name="connsiteX88" fmla="*/ 12192000 w 12192000"/>
              <a:gd name="connsiteY88" fmla="*/ 996726 h 4939827"/>
              <a:gd name="connsiteX89" fmla="*/ 12192000 w 12192000"/>
              <a:gd name="connsiteY89" fmla="*/ 4939827 h 4939827"/>
              <a:gd name="connsiteX90" fmla="*/ 0 w 12192000"/>
              <a:gd name="connsiteY90" fmla="*/ 4939827 h 4939827"/>
              <a:gd name="connsiteX91" fmla="*/ 0 w 12192000"/>
              <a:gd name="connsiteY91" fmla="*/ 512043 h 4939827"/>
              <a:gd name="connsiteX92" fmla="*/ 7381 w 12192000"/>
              <a:gd name="connsiteY92" fmla="*/ 512580 h 4939827"/>
              <a:gd name="connsiteX93" fmla="*/ 100029 w 12192000"/>
              <a:gd name="connsiteY93" fmla="*/ 504758 h 4939827"/>
              <a:gd name="connsiteX94" fmla="*/ 155244 w 12192000"/>
              <a:gd name="connsiteY94" fmla="*/ 525130 h 4939827"/>
              <a:gd name="connsiteX95" fmla="*/ 254366 w 12192000"/>
              <a:gd name="connsiteY95" fmla="*/ 534449 h 4939827"/>
              <a:gd name="connsiteX96" fmla="*/ 447292 w 12192000"/>
              <a:gd name="connsiteY96" fmla="*/ 542725 h 4939827"/>
              <a:gd name="connsiteX97" fmla="*/ 628105 w 12192000"/>
              <a:gd name="connsiteY97" fmla="*/ 547853 h 4939827"/>
              <a:gd name="connsiteX98" fmla="*/ 783146 w 12192000"/>
              <a:gd name="connsiteY98" fmla="*/ 591799 h 4939827"/>
              <a:gd name="connsiteX99" fmla="*/ 1043676 w 12192000"/>
              <a:gd name="connsiteY99" fmla="*/ 591887 h 4939827"/>
              <a:gd name="connsiteX100" fmla="*/ 1281816 w 12192000"/>
              <a:gd name="connsiteY100" fmla="*/ 520946 h 4939827"/>
              <a:gd name="connsiteX101" fmla="*/ 1486347 w 12192000"/>
              <a:gd name="connsiteY101" fmla="*/ 487310 h 4939827"/>
              <a:gd name="connsiteX102" fmla="*/ 1568079 w 12192000"/>
              <a:gd name="connsiteY102" fmla="*/ 462531 h 4939827"/>
              <a:gd name="connsiteX103" fmla="*/ 1622516 w 12192000"/>
              <a:gd name="connsiteY103" fmla="*/ 466058 h 4939827"/>
              <a:gd name="connsiteX104" fmla="*/ 1655457 w 12192000"/>
              <a:gd name="connsiteY104" fmla="*/ 465359 h 4939827"/>
              <a:gd name="connsiteX105" fmla="*/ 1717454 w 12192000"/>
              <a:gd name="connsiteY105" fmla="*/ 417203 h 4939827"/>
              <a:gd name="connsiteX106" fmla="*/ 1913794 w 12192000"/>
              <a:gd name="connsiteY106" fmla="*/ 365255 h 4939827"/>
              <a:gd name="connsiteX107" fmla="*/ 2129762 w 12192000"/>
              <a:gd name="connsiteY107" fmla="*/ 367832 h 4939827"/>
              <a:gd name="connsiteX108" fmla="*/ 2376970 w 12192000"/>
              <a:gd name="connsiteY108" fmla="*/ 350129 h 4939827"/>
              <a:gd name="connsiteX109" fmla="*/ 2480155 w 12192000"/>
              <a:gd name="connsiteY109" fmla="*/ 359227 h 4939827"/>
              <a:gd name="connsiteX110" fmla="*/ 2586782 w 12192000"/>
              <a:gd name="connsiteY110" fmla="*/ 339352 h 4939827"/>
              <a:gd name="connsiteX111" fmla="*/ 2679617 w 12192000"/>
              <a:gd name="connsiteY111" fmla="*/ 305383 h 4939827"/>
              <a:gd name="connsiteX112" fmla="*/ 2788947 w 12192000"/>
              <a:gd name="connsiteY112" fmla="*/ 250375 h 4939827"/>
              <a:gd name="connsiteX113" fmla="*/ 2965530 w 12192000"/>
              <a:gd name="connsiteY113" fmla="*/ 245958 h 4939827"/>
              <a:gd name="connsiteX114" fmla="*/ 3103677 w 12192000"/>
              <a:gd name="connsiteY114" fmla="*/ 209527 h 4939827"/>
              <a:gd name="connsiteX115" fmla="*/ 3126759 w 12192000"/>
              <a:gd name="connsiteY115" fmla="*/ 211226 h 4939827"/>
              <a:gd name="connsiteX116" fmla="*/ 3164020 w 12192000"/>
              <a:gd name="connsiteY116" fmla="*/ 212779 h 4939827"/>
              <a:gd name="connsiteX117" fmla="*/ 3285019 w 12192000"/>
              <a:gd name="connsiteY117" fmla="*/ 220535 h 4939827"/>
              <a:gd name="connsiteX118" fmla="*/ 3365154 w 12192000"/>
              <a:gd name="connsiteY118" fmla="*/ 226416 h 4939827"/>
              <a:gd name="connsiteX119" fmla="*/ 3367507 w 12192000"/>
              <a:gd name="connsiteY119" fmla="*/ 225416 h 4939827"/>
              <a:gd name="connsiteX120" fmla="*/ 3387567 w 12192000"/>
              <a:gd name="connsiteY120" fmla="*/ 227103 h 4939827"/>
              <a:gd name="connsiteX121" fmla="*/ 3498001 w 12192000"/>
              <a:gd name="connsiteY121" fmla="*/ 231941 h 4939827"/>
              <a:gd name="connsiteX122" fmla="*/ 3561557 w 12192000"/>
              <a:gd name="connsiteY122" fmla="*/ 228095 h 4939827"/>
              <a:gd name="connsiteX123" fmla="*/ 3611920 w 12192000"/>
              <a:gd name="connsiteY123" fmla="*/ 218094 h 4939827"/>
              <a:gd name="connsiteX124" fmla="*/ 3620528 w 12192000"/>
              <a:gd name="connsiteY124" fmla="*/ 218788 h 4939827"/>
              <a:gd name="connsiteX125" fmla="*/ 3620766 w 12192000"/>
              <a:gd name="connsiteY125" fmla="*/ 218511 h 4939827"/>
              <a:gd name="connsiteX126" fmla="*/ 3629977 w 12192000"/>
              <a:gd name="connsiteY126" fmla="*/ 218664 h 4939827"/>
              <a:gd name="connsiteX127" fmla="*/ 3636217 w 12192000"/>
              <a:gd name="connsiteY127" fmla="*/ 220048 h 4939827"/>
              <a:gd name="connsiteX128" fmla="*/ 3709484 w 12192000"/>
              <a:gd name="connsiteY128" fmla="*/ 186927 h 4939827"/>
              <a:gd name="connsiteX129" fmla="*/ 3761342 w 12192000"/>
              <a:gd name="connsiteY129" fmla="*/ 177474 h 4939827"/>
              <a:gd name="connsiteX130" fmla="*/ 3799748 w 12192000"/>
              <a:gd name="connsiteY130" fmla="*/ 167154 h 4939827"/>
              <a:gd name="connsiteX131" fmla="*/ 3922756 w 12192000"/>
              <a:gd name="connsiteY131" fmla="*/ 194044 h 4939827"/>
              <a:gd name="connsiteX132" fmla="*/ 4028476 w 12192000"/>
              <a:gd name="connsiteY132" fmla="*/ 223679 h 4939827"/>
              <a:gd name="connsiteX133" fmla="*/ 4191582 w 12192000"/>
              <a:gd name="connsiteY133" fmla="*/ 238952 h 4939827"/>
              <a:gd name="connsiteX134" fmla="*/ 4251024 w 12192000"/>
              <a:gd name="connsiteY134" fmla="*/ 240874 h 4939827"/>
              <a:gd name="connsiteX135" fmla="*/ 4355275 w 12192000"/>
              <a:gd name="connsiteY135" fmla="*/ 260205 h 4939827"/>
              <a:gd name="connsiteX136" fmla="*/ 4423807 w 12192000"/>
              <a:gd name="connsiteY136" fmla="*/ 270366 h 4939827"/>
              <a:gd name="connsiteX137" fmla="*/ 4558432 w 12192000"/>
              <a:gd name="connsiteY137" fmla="*/ 269194 h 4939827"/>
              <a:gd name="connsiteX138" fmla="*/ 4635061 w 12192000"/>
              <a:gd name="connsiteY138" fmla="*/ 280682 h 4939827"/>
              <a:gd name="connsiteX139" fmla="*/ 4807427 w 12192000"/>
              <a:gd name="connsiteY139" fmla="*/ 276835 h 4939827"/>
              <a:gd name="connsiteX140" fmla="*/ 5028933 w 12192000"/>
              <a:gd name="connsiteY140" fmla="*/ 183887 h 4939827"/>
              <a:gd name="connsiteX141" fmla="*/ 5093642 w 12192000"/>
              <a:gd name="connsiteY141" fmla="*/ 177214 h 4939827"/>
              <a:gd name="connsiteX142" fmla="*/ 5102642 w 12192000"/>
              <a:gd name="connsiteY142" fmla="*/ 186816 h 4939827"/>
              <a:gd name="connsiteX143" fmla="*/ 5193590 w 12192000"/>
              <a:gd name="connsiteY143" fmla="*/ 156458 h 4939827"/>
              <a:gd name="connsiteX144" fmla="*/ 5323922 w 12192000"/>
              <a:gd name="connsiteY144" fmla="*/ 146332 h 4939827"/>
              <a:gd name="connsiteX145" fmla="*/ 5421860 w 12192000"/>
              <a:gd name="connsiteY145" fmla="*/ 167298 h 4939827"/>
              <a:gd name="connsiteX146" fmla="*/ 5476948 w 12192000"/>
              <a:gd name="connsiteY146" fmla="*/ 173249 h 4939827"/>
              <a:gd name="connsiteX147" fmla="*/ 5516842 w 12192000"/>
              <a:gd name="connsiteY147" fmla="*/ 184018 h 4939827"/>
              <a:gd name="connsiteX148" fmla="*/ 5619415 w 12192000"/>
              <a:gd name="connsiteY148" fmla="*/ 176781 h 4939827"/>
              <a:gd name="connsiteX149" fmla="*/ 5789867 w 12192000"/>
              <a:gd name="connsiteY149" fmla="*/ 150304 h 4939827"/>
              <a:gd name="connsiteX150" fmla="*/ 5825953 w 12192000"/>
              <a:gd name="connsiteY150" fmla="*/ 147907 h 4939827"/>
              <a:gd name="connsiteX151" fmla="*/ 5856168 w 12192000"/>
              <a:gd name="connsiteY151" fmla="*/ 158719 h 4939827"/>
              <a:gd name="connsiteX152" fmla="*/ 5862476 w 12192000"/>
              <a:gd name="connsiteY152" fmla="*/ 172447 h 4939827"/>
              <a:gd name="connsiteX153" fmla="*/ 5882195 w 12192000"/>
              <a:gd name="connsiteY153" fmla="*/ 173195 h 4939827"/>
              <a:gd name="connsiteX154" fmla="*/ 5887271 w 12192000"/>
              <a:gd name="connsiteY154" fmla="*/ 176084 h 4939827"/>
              <a:gd name="connsiteX155" fmla="*/ 5921577 w 12192000"/>
              <a:gd name="connsiteY155" fmla="*/ 169858 h 4939827"/>
              <a:gd name="connsiteX156" fmla="*/ 5983240 w 12192000"/>
              <a:gd name="connsiteY156" fmla="*/ 152755 h 4939827"/>
              <a:gd name="connsiteX157" fmla="*/ 6152287 w 12192000"/>
              <a:gd name="connsiteY157" fmla="*/ 116736 h 4939827"/>
              <a:gd name="connsiteX158" fmla="*/ 6415830 w 12192000"/>
              <a:gd name="connsiteY158" fmla="*/ 136006 h 4939827"/>
              <a:gd name="connsiteX159" fmla="*/ 6756965 w 12192000"/>
              <a:gd name="connsiteY159" fmla="*/ 57636 h 4939827"/>
              <a:gd name="connsiteX160" fmla="*/ 6819400 w 12192000"/>
              <a:gd name="connsiteY160" fmla="*/ 30742 h 4939827"/>
              <a:gd name="connsiteX161" fmla="*/ 6986370 w 12192000"/>
              <a:gd name="connsiteY161" fmla="*/ 12659 h 4939827"/>
              <a:gd name="connsiteX162" fmla="*/ 6989536 w 12192000"/>
              <a:gd name="connsiteY162" fmla="*/ 14528 h 4939827"/>
              <a:gd name="connsiteX163" fmla="*/ 7015933 w 12192000"/>
              <a:gd name="connsiteY163" fmla="*/ 9653 h 4939827"/>
              <a:gd name="connsiteX164" fmla="*/ 7020592 w 12192000"/>
              <a:gd name="connsiteY164" fmla="*/ 1651 h 4939827"/>
              <a:gd name="connsiteX165" fmla="*/ 7025905 w 12192000"/>
              <a:gd name="connsiteY165"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371484 w 12192000"/>
              <a:gd name="connsiteY55" fmla="*/ 329634 h 4939827"/>
              <a:gd name="connsiteX56" fmla="*/ 9404829 w 12192000"/>
              <a:gd name="connsiteY56" fmla="*/ 339038 h 4939827"/>
              <a:gd name="connsiteX57" fmla="*/ 9427021 w 12192000"/>
              <a:gd name="connsiteY57" fmla="*/ 358784 h 4939827"/>
              <a:gd name="connsiteX58" fmla="*/ 9670844 w 12192000"/>
              <a:gd name="connsiteY58" fmla="*/ 405128 h 4939827"/>
              <a:gd name="connsiteX59" fmla="*/ 9816083 w 12192000"/>
              <a:gd name="connsiteY59" fmla="*/ 416573 h 4939827"/>
              <a:gd name="connsiteX60" fmla="*/ 9936741 w 12192000"/>
              <a:gd name="connsiteY60" fmla="*/ 437044 h 4939827"/>
              <a:gd name="connsiteX61" fmla="*/ 10050093 w 12192000"/>
              <a:gd name="connsiteY61" fmla="*/ 443783 h 4939827"/>
              <a:gd name="connsiteX62" fmla="*/ 10130090 w 12192000"/>
              <a:gd name="connsiteY62" fmla="*/ 459520 h 4939827"/>
              <a:gd name="connsiteX63" fmla="*/ 10173456 w 12192000"/>
              <a:gd name="connsiteY63" fmla="*/ 457749 h 4939827"/>
              <a:gd name="connsiteX64" fmla="*/ 10218232 w 12192000"/>
              <a:gd name="connsiteY64" fmla="*/ 459820 h 4939827"/>
              <a:gd name="connsiteX65" fmla="*/ 10354176 w 12192000"/>
              <a:gd name="connsiteY65" fmla="*/ 471377 h 4939827"/>
              <a:gd name="connsiteX66" fmla="*/ 10430681 w 12192000"/>
              <a:gd name="connsiteY66" fmla="*/ 481226 h 4939827"/>
              <a:gd name="connsiteX67" fmla="*/ 10478169 w 12192000"/>
              <a:gd name="connsiteY67" fmla="*/ 481774 h 4939827"/>
              <a:gd name="connsiteX68" fmla="*/ 10540907 w 12192000"/>
              <a:gd name="connsiteY68" fmla="*/ 485607 h 4939827"/>
              <a:gd name="connsiteX69" fmla="*/ 10614941 w 12192000"/>
              <a:gd name="connsiteY69" fmla="*/ 487592 h 4939827"/>
              <a:gd name="connsiteX70" fmla="*/ 10674098 w 12192000"/>
              <a:gd name="connsiteY70" fmla="*/ 521656 h 4939827"/>
              <a:gd name="connsiteX71" fmla="*/ 10874834 w 12192000"/>
              <a:gd name="connsiteY71" fmla="*/ 574867 h 4939827"/>
              <a:gd name="connsiteX72" fmla="*/ 10944981 w 12192000"/>
              <a:gd name="connsiteY72" fmla="*/ 615042 h 4939827"/>
              <a:gd name="connsiteX73" fmla="*/ 11006376 w 12192000"/>
              <a:gd name="connsiteY73" fmla="*/ 645957 h 4939827"/>
              <a:gd name="connsiteX74" fmla="*/ 11076308 w 12192000"/>
              <a:gd name="connsiteY74" fmla="*/ 675698 h 4939827"/>
              <a:gd name="connsiteX75" fmla="*/ 11148789 w 12192000"/>
              <a:gd name="connsiteY75" fmla="*/ 685041 h 4939827"/>
              <a:gd name="connsiteX76" fmla="*/ 11249129 w 12192000"/>
              <a:gd name="connsiteY76" fmla="*/ 684218 h 4939827"/>
              <a:gd name="connsiteX77" fmla="*/ 11299915 w 12192000"/>
              <a:gd name="connsiteY77" fmla="*/ 692177 h 4939827"/>
              <a:gd name="connsiteX78" fmla="*/ 11386973 w 12192000"/>
              <a:gd name="connsiteY78" fmla="*/ 708209 h 4939827"/>
              <a:gd name="connsiteX79" fmla="*/ 11500105 w 12192000"/>
              <a:gd name="connsiteY79" fmla="*/ 735014 h 4939827"/>
              <a:gd name="connsiteX80" fmla="*/ 11621735 w 12192000"/>
              <a:gd name="connsiteY80" fmla="*/ 789584 h 4939827"/>
              <a:gd name="connsiteX81" fmla="*/ 11691200 w 12192000"/>
              <a:gd name="connsiteY81" fmla="*/ 867902 h 4939827"/>
              <a:gd name="connsiteX82" fmla="*/ 11819427 w 12192000"/>
              <a:gd name="connsiteY82" fmla="*/ 911634 h 4939827"/>
              <a:gd name="connsiteX83" fmla="*/ 11969720 w 12192000"/>
              <a:gd name="connsiteY83" fmla="*/ 964737 h 4939827"/>
              <a:gd name="connsiteX84" fmla="*/ 12055766 w 12192000"/>
              <a:gd name="connsiteY84" fmla="*/ 991268 h 4939827"/>
              <a:gd name="connsiteX85" fmla="*/ 12171539 w 12192000"/>
              <a:gd name="connsiteY85" fmla="*/ 995427 h 4939827"/>
              <a:gd name="connsiteX86" fmla="*/ 12187831 w 12192000"/>
              <a:gd name="connsiteY86" fmla="*/ 996580 h 4939827"/>
              <a:gd name="connsiteX87" fmla="*/ 12192000 w 12192000"/>
              <a:gd name="connsiteY87" fmla="*/ 996726 h 4939827"/>
              <a:gd name="connsiteX88" fmla="*/ 12192000 w 12192000"/>
              <a:gd name="connsiteY88" fmla="*/ 4939827 h 4939827"/>
              <a:gd name="connsiteX89" fmla="*/ 0 w 12192000"/>
              <a:gd name="connsiteY89" fmla="*/ 4939827 h 4939827"/>
              <a:gd name="connsiteX90" fmla="*/ 0 w 12192000"/>
              <a:gd name="connsiteY90" fmla="*/ 512043 h 4939827"/>
              <a:gd name="connsiteX91" fmla="*/ 7381 w 12192000"/>
              <a:gd name="connsiteY91" fmla="*/ 512580 h 4939827"/>
              <a:gd name="connsiteX92" fmla="*/ 100029 w 12192000"/>
              <a:gd name="connsiteY92" fmla="*/ 504758 h 4939827"/>
              <a:gd name="connsiteX93" fmla="*/ 155244 w 12192000"/>
              <a:gd name="connsiteY93" fmla="*/ 525130 h 4939827"/>
              <a:gd name="connsiteX94" fmla="*/ 254366 w 12192000"/>
              <a:gd name="connsiteY94" fmla="*/ 534449 h 4939827"/>
              <a:gd name="connsiteX95" fmla="*/ 447292 w 12192000"/>
              <a:gd name="connsiteY95" fmla="*/ 542725 h 4939827"/>
              <a:gd name="connsiteX96" fmla="*/ 628105 w 12192000"/>
              <a:gd name="connsiteY96" fmla="*/ 547853 h 4939827"/>
              <a:gd name="connsiteX97" fmla="*/ 783146 w 12192000"/>
              <a:gd name="connsiteY97" fmla="*/ 591799 h 4939827"/>
              <a:gd name="connsiteX98" fmla="*/ 1043676 w 12192000"/>
              <a:gd name="connsiteY98" fmla="*/ 591887 h 4939827"/>
              <a:gd name="connsiteX99" fmla="*/ 1281816 w 12192000"/>
              <a:gd name="connsiteY99" fmla="*/ 520946 h 4939827"/>
              <a:gd name="connsiteX100" fmla="*/ 1486347 w 12192000"/>
              <a:gd name="connsiteY100" fmla="*/ 487310 h 4939827"/>
              <a:gd name="connsiteX101" fmla="*/ 1568079 w 12192000"/>
              <a:gd name="connsiteY101" fmla="*/ 462531 h 4939827"/>
              <a:gd name="connsiteX102" fmla="*/ 1622516 w 12192000"/>
              <a:gd name="connsiteY102" fmla="*/ 466058 h 4939827"/>
              <a:gd name="connsiteX103" fmla="*/ 1655457 w 12192000"/>
              <a:gd name="connsiteY103" fmla="*/ 465359 h 4939827"/>
              <a:gd name="connsiteX104" fmla="*/ 1717454 w 12192000"/>
              <a:gd name="connsiteY104" fmla="*/ 417203 h 4939827"/>
              <a:gd name="connsiteX105" fmla="*/ 1913794 w 12192000"/>
              <a:gd name="connsiteY105" fmla="*/ 365255 h 4939827"/>
              <a:gd name="connsiteX106" fmla="*/ 2129762 w 12192000"/>
              <a:gd name="connsiteY106" fmla="*/ 367832 h 4939827"/>
              <a:gd name="connsiteX107" fmla="*/ 2376970 w 12192000"/>
              <a:gd name="connsiteY107" fmla="*/ 350129 h 4939827"/>
              <a:gd name="connsiteX108" fmla="*/ 2480155 w 12192000"/>
              <a:gd name="connsiteY108" fmla="*/ 359227 h 4939827"/>
              <a:gd name="connsiteX109" fmla="*/ 2586782 w 12192000"/>
              <a:gd name="connsiteY109" fmla="*/ 339352 h 4939827"/>
              <a:gd name="connsiteX110" fmla="*/ 2679617 w 12192000"/>
              <a:gd name="connsiteY110" fmla="*/ 305383 h 4939827"/>
              <a:gd name="connsiteX111" fmla="*/ 2788947 w 12192000"/>
              <a:gd name="connsiteY111" fmla="*/ 250375 h 4939827"/>
              <a:gd name="connsiteX112" fmla="*/ 2965530 w 12192000"/>
              <a:gd name="connsiteY112" fmla="*/ 245958 h 4939827"/>
              <a:gd name="connsiteX113" fmla="*/ 3103677 w 12192000"/>
              <a:gd name="connsiteY113" fmla="*/ 209527 h 4939827"/>
              <a:gd name="connsiteX114" fmla="*/ 3126759 w 12192000"/>
              <a:gd name="connsiteY114" fmla="*/ 211226 h 4939827"/>
              <a:gd name="connsiteX115" fmla="*/ 3164020 w 12192000"/>
              <a:gd name="connsiteY115" fmla="*/ 212779 h 4939827"/>
              <a:gd name="connsiteX116" fmla="*/ 3285019 w 12192000"/>
              <a:gd name="connsiteY116" fmla="*/ 220535 h 4939827"/>
              <a:gd name="connsiteX117" fmla="*/ 3365154 w 12192000"/>
              <a:gd name="connsiteY117" fmla="*/ 226416 h 4939827"/>
              <a:gd name="connsiteX118" fmla="*/ 3367507 w 12192000"/>
              <a:gd name="connsiteY118" fmla="*/ 225416 h 4939827"/>
              <a:gd name="connsiteX119" fmla="*/ 3387567 w 12192000"/>
              <a:gd name="connsiteY119" fmla="*/ 227103 h 4939827"/>
              <a:gd name="connsiteX120" fmla="*/ 3498001 w 12192000"/>
              <a:gd name="connsiteY120" fmla="*/ 231941 h 4939827"/>
              <a:gd name="connsiteX121" fmla="*/ 3561557 w 12192000"/>
              <a:gd name="connsiteY121" fmla="*/ 228095 h 4939827"/>
              <a:gd name="connsiteX122" fmla="*/ 3611920 w 12192000"/>
              <a:gd name="connsiteY122" fmla="*/ 218094 h 4939827"/>
              <a:gd name="connsiteX123" fmla="*/ 3620528 w 12192000"/>
              <a:gd name="connsiteY123" fmla="*/ 218788 h 4939827"/>
              <a:gd name="connsiteX124" fmla="*/ 3620766 w 12192000"/>
              <a:gd name="connsiteY124" fmla="*/ 218511 h 4939827"/>
              <a:gd name="connsiteX125" fmla="*/ 3629977 w 12192000"/>
              <a:gd name="connsiteY125" fmla="*/ 218664 h 4939827"/>
              <a:gd name="connsiteX126" fmla="*/ 3636217 w 12192000"/>
              <a:gd name="connsiteY126" fmla="*/ 220048 h 4939827"/>
              <a:gd name="connsiteX127" fmla="*/ 3709484 w 12192000"/>
              <a:gd name="connsiteY127" fmla="*/ 186927 h 4939827"/>
              <a:gd name="connsiteX128" fmla="*/ 3761342 w 12192000"/>
              <a:gd name="connsiteY128" fmla="*/ 177474 h 4939827"/>
              <a:gd name="connsiteX129" fmla="*/ 3799748 w 12192000"/>
              <a:gd name="connsiteY129" fmla="*/ 167154 h 4939827"/>
              <a:gd name="connsiteX130" fmla="*/ 3922756 w 12192000"/>
              <a:gd name="connsiteY130" fmla="*/ 194044 h 4939827"/>
              <a:gd name="connsiteX131" fmla="*/ 4028476 w 12192000"/>
              <a:gd name="connsiteY131" fmla="*/ 223679 h 4939827"/>
              <a:gd name="connsiteX132" fmla="*/ 4191582 w 12192000"/>
              <a:gd name="connsiteY132" fmla="*/ 238952 h 4939827"/>
              <a:gd name="connsiteX133" fmla="*/ 4251024 w 12192000"/>
              <a:gd name="connsiteY133" fmla="*/ 240874 h 4939827"/>
              <a:gd name="connsiteX134" fmla="*/ 4355275 w 12192000"/>
              <a:gd name="connsiteY134" fmla="*/ 260205 h 4939827"/>
              <a:gd name="connsiteX135" fmla="*/ 4423807 w 12192000"/>
              <a:gd name="connsiteY135" fmla="*/ 270366 h 4939827"/>
              <a:gd name="connsiteX136" fmla="*/ 4558432 w 12192000"/>
              <a:gd name="connsiteY136" fmla="*/ 269194 h 4939827"/>
              <a:gd name="connsiteX137" fmla="*/ 4635061 w 12192000"/>
              <a:gd name="connsiteY137" fmla="*/ 280682 h 4939827"/>
              <a:gd name="connsiteX138" fmla="*/ 4807427 w 12192000"/>
              <a:gd name="connsiteY138" fmla="*/ 276835 h 4939827"/>
              <a:gd name="connsiteX139" fmla="*/ 5028933 w 12192000"/>
              <a:gd name="connsiteY139" fmla="*/ 183887 h 4939827"/>
              <a:gd name="connsiteX140" fmla="*/ 5093642 w 12192000"/>
              <a:gd name="connsiteY140" fmla="*/ 177214 h 4939827"/>
              <a:gd name="connsiteX141" fmla="*/ 5102642 w 12192000"/>
              <a:gd name="connsiteY141" fmla="*/ 186816 h 4939827"/>
              <a:gd name="connsiteX142" fmla="*/ 5193590 w 12192000"/>
              <a:gd name="connsiteY142" fmla="*/ 156458 h 4939827"/>
              <a:gd name="connsiteX143" fmla="*/ 5323922 w 12192000"/>
              <a:gd name="connsiteY143" fmla="*/ 146332 h 4939827"/>
              <a:gd name="connsiteX144" fmla="*/ 5421860 w 12192000"/>
              <a:gd name="connsiteY144" fmla="*/ 167298 h 4939827"/>
              <a:gd name="connsiteX145" fmla="*/ 5476948 w 12192000"/>
              <a:gd name="connsiteY145" fmla="*/ 173249 h 4939827"/>
              <a:gd name="connsiteX146" fmla="*/ 5516842 w 12192000"/>
              <a:gd name="connsiteY146" fmla="*/ 184018 h 4939827"/>
              <a:gd name="connsiteX147" fmla="*/ 5619415 w 12192000"/>
              <a:gd name="connsiteY147" fmla="*/ 176781 h 4939827"/>
              <a:gd name="connsiteX148" fmla="*/ 5789867 w 12192000"/>
              <a:gd name="connsiteY148" fmla="*/ 150304 h 4939827"/>
              <a:gd name="connsiteX149" fmla="*/ 5825953 w 12192000"/>
              <a:gd name="connsiteY149" fmla="*/ 147907 h 4939827"/>
              <a:gd name="connsiteX150" fmla="*/ 5856168 w 12192000"/>
              <a:gd name="connsiteY150" fmla="*/ 158719 h 4939827"/>
              <a:gd name="connsiteX151" fmla="*/ 5862476 w 12192000"/>
              <a:gd name="connsiteY151" fmla="*/ 172447 h 4939827"/>
              <a:gd name="connsiteX152" fmla="*/ 5882195 w 12192000"/>
              <a:gd name="connsiteY152" fmla="*/ 173195 h 4939827"/>
              <a:gd name="connsiteX153" fmla="*/ 5887271 w 12192000"/>
              <a:gd name="connsiteY153" fmla="*/ 176084 h 4939827"/>
              <a:gd name="connsiteX154" fmla="*/ 5921577 w 12192000"/>
              <a:gd name="connsiteY154" fmla="*/ 169858 h 4939827"/>
              <a:gd name="connsiteX155" fmla="*/ 5983240 w 12192000"/>
              <a:gd name="connsiteY155" fmla="*/ 152755 h 4939827"/>
              <a:gd name="connsiteX156" fmla="*/ 6152287 w 12192000"/>
              <a:gd name="connsiteY156" fmla="*/ 116736 h 4939827"/>
              <a:gd name="connsiteX157" fmla="*/ 6415830 w 12192000"/>
              <a:gd name="connsiteY157" fmla="*/ 136006 h 4939827"/>
              <a:gd name="connsiteX158" fmla="*/ 6756965 w 12192000"/>
              <a:gd name="connsiteY158" fmla="*/ 57636 h 4939827"/>
              <a:gd name="connsiteX159" fmla="*/ 6819400 w 12192000"/>
              <a:gd name="connsiteY159" fmla="*/ 30742 h 4939827"/>
              <a:gd name="connsiteX160" fmla="*/ 6986370 w 12192000"/>
              <a:gd name="connsiteY160" fmla="*/ 12659 h 4939827"/>
              <a:gd name="connsiteX161" fmla="*/ 6989536 w 12192000"/>
              <a:gd name="connsiteY161" fmla="*/ 14528 h 4939827"/>
              <a:gd name="connsiteX162" fmla="*/ 7015933 w 12192000"/>
              <a:gd name="connsiteY162" fmla="*/ 9653 h 4939827"/>
              <a:gd name="connsiteX163" fmla="*/ 7020592 w 12192000"/>
              <a:gd name="connsiteY163" fmla="*/ 1651 h 4939827"/>
              <a:gd name="connsiteX164" fmla="*/ 7025905 w 12192000"/>
              <a:gd name="connsiteY164"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877301 w 12192000"/>
              <a:gd name="connsiteY15" fmla="*/ 186153 h 4939827"/>
              <a:gd name="connsiteX16" fmla="*/ 7952584 w 12192000"/>
              <a:gd name="connsiteY16" fmla="*/ 170181 h 4939827"/>
              <a:gd name="connsiteX17" fmla="*/ 8009534 w 12192000"/>
              <a:gd name="connsiteY17" fmla="*/ 176441 h 4939827"/>
              <a:gd name="connsiteX18" fmla="*/ 8058681 w 12192000"/>
              <a:gd name="connsiteY18" fmla="*/ 219431 h 4939827"/>
              <a:gd name="connsiteX19" fmla="*/ 8126175 w 12192000"/>
              <a:gd name="connsiteY19" fmla="*/ 240005 h 4939827"/>
              <a:gd name="connsiteX20" fmla="*/ 8166439 w 12192000"/>
              <a:gd name="connsiteY20" fmla="*/ 252699 h 4939827"/>
              <a:gd name="connsiteX21" fmla="*/ 8281371 w 12192000"/>
              <a:gd name="connsiteY21" fmla="*/ 256875 h 4939827"/>
              <a:gd name="connsiteX22" fmla="*/ 8381609 w 12192000"/>
              <a:gd name="connsiteY22" fmla="*/ 240618 h 4939827"/>
              <a:gd name="connsiteX23" fmla="*/ 8406759 w 12192000"/>
              <a:gd name="connsiteY23" fmla="*/ 232517 h 4939827"/>
              <a:gd name="connsiteX24" fmla="*/ 8426506 w 12192000"/>
              <a:gd name="connsiteY24" fmla="*/ 241842 h 4939827"/>
              <a:gd name="connsiteX25" fmla="*/ 8427949 w 12192000"/>
              <a:gd name="connsiteY25" fmla="*/ 240981 h 4939827"/>
              <a:gd name="connsiteX26" fmla="*/ 8441468 w 12192000"/>
              <a:gd name="connsiteY26" fmla="*/ 241157 h 4939827"/>
              <a:gd name="connsiteX27" fmla="*/ 8565757 w 12192000"/>
              <a:gd name="connsiteY27" fmla="*/ 255317 h 4939827"/>
              <a:gd name="connsiteX28" fmla="*/ 8573171 w 12192000"/>
              <a:gd name="connsiteY28" fmla="*/ 258426 h 4939827"/>
              <a:gd name="connsiteX29" fmla="*/ 8573548 w 12192000"/>
              <a:gd name="connsiteY29" fmla="*/ 258241 h 4939827"/>
              <a:gd name="connsiteX30" fmla="*/ 8581827 w 12192000"/>
              <a:gd name="connsiteY30" fmla="*/ 261028 h 4939827"/>
              <a:gd name="connsiteX31" fmla="*/ 8586687 w 12192000"/>
              <a:gd name="connsiteY31" fmla="*/ 264089 h 4939827"/>
              <a:gd name="connsiteX32" fmla="*/ 8601067 w 12192000"/>
              <a:gd name="connsiteY32" fmla="*/ 270114 h 4939827"/>
              <a:gd name="connsiteX33" fmla="*/ 8672650 w 12192000"/>
              <a:gd name="connsiteY33" fmla="*/ 254821 h 4939827"/>
              <a:gd name="connsiteX34" fmla="*/ 8785543 w 12192000"/>
              <a:gd name="connsiteY34" fmla="*/ 263406 h 4939827"/>
              <a:gd name="connsiteX35" fmla="*/ 8830588 w 12192000"/>
              <a:gd name="connsiteY35" fmla="*/ 265483 h 4939827"/>
              <a:gd name="connsiteX36" fmla="*/ 8905142 w 12192000"/>
              <a:gd name="connsiteY36" fmla="*/ 264958 h 4939827"/>
              <a:gd name="connsiteX37" fmla="*/ 8968582 w 12192000"/>
              <a:gd name="connsiteY37" fmla="*/ 262728 h 4939827"/>
              <a:gd name="connsiteX38" fmla="*/ 8972994 w 12192000"/>
              <a:gd name="connsiteY38" fmla="*/ 263284 h 4939827"/>
              <a:gd name="connsiteX39" fmla="*/ 9004605 w 12192000"/>
              <a:gd name="connsiteY39" fmla="*/ 258041 h 4939827"/>
              <a:gd name="connsiteX40" fmla="*/ 9016165 w 12192000"/>
              <a:gd name="connsiteY40" fmla="*/ 261258 h 4939827"/>
              <a:gd name="connsiteX41" fmla="*/ 9043297 w 12192000"/>
              <a:gd name="connsiteY41" fmla="*/ 281547 h 4939827"/>
              <a:gd name="connsiteX42" fmla="*/ 9048315 w 12192000"/>
              <a:gd name="connsiteY42" fmla="*/ 279264 h 4939827"/>
              <a:gd name="connsiteX43" fmla="*/ 9054706 w 12192000"/>
              <a:gd name="connsiteY43" fmla="*/ 278538 h 4939827"/>
              <a:gd name="connsiteX44" fmla="*/ 9070919 w 12192000"/>
              <a:gd name="connsiteY44" fmla="*/ 281810 h 4939827"/>
              <a:gd name="connsiteX45" fmla="*/ 9076813 w 12192000"/>
              <a:gd name="connsiteY45" fmla="*/ 283909 h 4939827"/>
              <a:gd name="connsiteX46" fmla="*/ 9085871 w 12192000"/>
              <a:gd name="connsiteY46" fmla="*/ 285133 h 4939827"/>
              <a:gd name="connsiteX47" fmla="*/ 9086159 w 12192000"/>
              <a:gd name="connsiteY47" fmla="*/ 284887 h 4939827"/>
              <a:gd name="connsiteX48" fmla="*/ 9134606 w 12192000"/>
              <a:gd name="connsiteY48" fmla="*/ 288168 h 4939827"/>
              <a:gd name="connsiteX49" fmla="*/ 9195590 w 12192000"/>
              <a:gd name="connsiteY49" fmla="*/ 279568 h 4939827"/>
              <a:gd name="connsiteX50" fmla="*/ 9219336 w 12192000"/>
              <a:gd name="connsiteY50" fmla="*/ 278133 h 4939827"/>
              <a:gd name="connsiteX51" fmla="*/ 9232362 w 12192000"/>
              <a:gd name="connsiteY51" fmla="*/ 275894 h 4939827"/>
              <a:gd name="connsiteX52" fmla="*/ 9233396 w 12192000"/>
              <a:gd name="connsiteY52" fmla="*/ 274803 h 4939827"/>
              <a:gd name="connsiteX53" fmla="*/ 9256213 w 12192000"/>
              <a:gd name="connsiteY53" fmla="*/ 281576 h 4939827"/>
              <a:gd name="connsiteX54" fmla="*/ 9371484 w 12192000"/>
              <a:gd name="connsiteY54" fmla="*/ 329634 h 4939827"/>
              <a:gd name="connsiteX55" fmla="*/ 9404829 w 12192000"/>
              <a:gd name="connsiteY55" fmla="*/ 339038 h 4939827"/>
              <a:gd name="connsiteX56" fmla="*/ 9427021 w 12192000"/>
              <a:gd name="connsiteY56" fmla="*/ 358784 h 4939827"/>
              <a:gd name="connsiteX57" fmla="*/ 9670844 w 12192000"/>
              <a:gd name="connsiteY57" fmla="*/ 405128 h 4939827"/>
              <a:gd name="connsiteX58" fmla="*/ 9816083 w 12192000"/>
              <a:gd name="connsiteY58" fmla="*/ 416573 h 4939827"/>
              <a:gd name="connsiteX59" fmla="*/ 9936741 w 12192000"/>
              <a:gd name="connsiteY59" fmla="*/ 437044 h 4939827"/>
              <a:gd name="connsiteX60" fmla="*/ 10050093 w 12192000"/>
              <a:gd name="connsiteY60" fmla="*/ 443783 h 4939827"/>
              <a:gd name="connsiteX61" fmla="*/ 10130090 w 12192000"/>
              <a:gd name="connsiteY61" fmla="*/ 459520 h 4939827"/>
              <a:gd name="connsiteX62" fmla="*/ 10173456 w 12192000"/>
              <a:gd name="connsiteY62" fmla="*/ 457749 h 4939827"/>
              <a:gd name="connsiteX63" fmla="*/ 10218232 w 12192000"/>
              <a:gd name="connsiteY63" fmla="*/ 459820 h 4939827"/>
              <a:gd name="connsiteX64" fmla="*/ 10354176 w 12192000"/>
              <a:gd name="connsiteY64" fmla="*/ 471377 h 4939827"/>
              <a:gd name="connsiteX65" fmla="*/ 10430681 w 12192000"/>
              <a:gd name="connsiteY65" fmla="*/ 481226 h 4939827"/>
              <a:gd name="connsiteX66" fmla="*/ 10478169 w 12192000"/>
              <a:gd name="connsiteY66" fmla="*/ 481774 h 4939827"/>
              <a:gd name="connsiteX67" fmla="*/ 10540907 w 12192000"/>
              <a:gd name="connsiteY67" fmla="*/ 485607 h 4939827"/>
              <a:gd name="connsiteX68" fmla="*/ 10614941 w 12192000"/>
              <a:gd name="connsiteY68" fmla="*/ 487592 h 4939827"/>
              <a:gd name="connsiteX69" fmla="*/ 10674098 w 12192000"/>
              <a:gd name="connsiteY69" fmla="*/ 521656 h 4939827"/>
              <a:gd name="connsiteX70" fmla="*/ 10874834 w 12192000"/>
              <a:gd name="connsiteY70" fmla="*/ 574867 h 4939827"/>
              <a:gd name="connsiteX71" fmla="*/ 10944981 w 12192000"/>
              <a:gd name="connsiteY71" fmla="*/ 615042 h 4939827"/>
              <a:gd name="connsiteX72" fmla="*/ 11006376 w 12192000"/>
              <a:gd name="connsiteY72" fmla="*/ 645957 h 4939827"/>
              <a:gd name="connsiteX73" fmla="*/ 11076308 w 12192000"/>
              <a:gd name="connsiteY73" fmla="*/ 675698 h 4939827"/>
              <a:gd name="connsiteX74" fmla="*/ 11148789 w 12192000"/>
              <a:gd name="connsiteY74" fmla="*/ 685041 h 4939827"/>
              <a:gd name="connsiteX75" fmla="*/ 11249129 w 12192000"/>
              <a:gd name="connsiteY75" fmla="*/ 684218 h 4939827"/>
              <a:gd name="connsiteX76" fmla="*/ 11299915 w 12192000"/>
              <a:gd name="connsiteY76" fmla="*/ 692177 h 4939827"/>
              <a:gd name="connsiteX77" fmla="*/ 11386973 w 12192000"/>
              <a:gd name="connsiteY77" fmla="*/ 708209 h 4939827"/>
              <a:gd name="connsiteX78" fmla="*/ 11500105 w 12192000"/>
              <a:gd name="connsiteY78" fmla="*/ 735014 h 4939827"/>
              <a:gd name="connsiteX79" fmla="*/ 11621735 w 12192000"/>
              <a:gd name="connsiteY79" fmla="*/ 789584 h 4939827"/>
              <a:gd name="connsiteX80" fmla="*/ 11691200 w 12192000"/>
              <a:gd name="connsiteY80" fmla="*/ 867902 h 4939827"/>
              <a:gd name="connsiteX81" fmla="*/ 11819427 w 12192000"/>
              <a:gd name="connsiteY81" fmla="*/ 911634 h 4939827"/>
              <a:gd name="connsiteX82" fmla="*/ 11969720 w 12192000"/>
              <a:gd name="connsiteY82" fmla="*/ 964737 h 4939827"/>
              <a:gd name="connsiteX83" fmla="*/ 12055766 w 12192000"/>
              <a:gd name="connsiteY83" fmla="*/ 991268 h 4939827"/>
              <a:gd name="connsiteX84" fmla="*/ 12171539 w 12192000"/>
              <a:gd name="connsiteY84" fmla="*/ 995427 h 4939827"/>
              <a:gd name="connsiteX85" fmla="*/ 12187831 w 12192000"/>
              <a:gd name="connsiteY85" fmla="*/ 996580 h 4939827"/>
              <a:gd name="connsiteX86" fmla="*/ 12192000 w 12192000"/>
              <a:gd name="connsiteY86" fmla="*/ 996726 h 4939827"/>
              <a:gd name="connsiteX87" fmla="*/ 12192000 w 12192000"/>
              <a:gd name="connsiteY87" fmla="*/ 4939827 h 4939827"/>
              <a:gd name="connsiteX88" fmla="*/ 0 w 12192000"/>
              <a:gd name="connsiteY88" fmla="*/ 4939827 h 4939827"/>
              <a:gd name="connsiteX89" fmla="*/ 0 w 12192000"/>
              <a:gd name="connsiteY89" fmla="*/ 512043 h 4939827"/>
              <a:gd name="connsiteX90" fmla="*/ 7381 w 12192000"/>
              <a:gd name="connsiteY90" fmla="*/ 512580 h 4939827"/>
              <a:gd name="connsiteX91" fmla="*/ 100029 w 12192000"/>
              <a:gd name="connsiteY91" fmla="*/ 504758 h 4939827"/>
              <a:gd name="connsiteX92" fmla="*/ 155244 w 12192000"/>
              <a:gd name="connsiteY92" fmla="*/ 525130 h 4939827"/>
              <a:gd name="connsiteX93" fmla="*/ 254366 w 12192000"/>
              <a:gd name="connsiteY93" fmla="*/ 534449 h 4939827"/>
              <a:gd name="connsiteX94" fmla="*/ 447292 w 12192000"/>
              <a:gd name="connsiteY94" fmla="*/ 542725 h 4939827"/>
              <a:gd name="connsiteX95" fmla="*/ 628105 w 12192000"/>
              <a:gd name="connsiteY95" fmla="*/ 547853 h 4939827"/>
              <a:gd name="connsiteX96" fmla="*/ 783146 w 12192000"/>
              <a:gd name="connsiteY96" fmla="*/ 591799 h 4939827"/>
              <a:gd name="connsiteX97" fmla="*/ 1043676 w 12192000"/>
              <a:gd name="connsiteY97" fmla="*/ 591887 h 4939827"/>
              <a:gd name="connsiteX98" fmla="*/ 1281816 w 12192000"/>
              <a:gd name="connsiteY98" fmla="*/ 520946 h 4939827"/>
              <a:gd name="connsiteX99" fmla="*/ 1486347 w 12192000"/>
              <a:gd name="connsiteY99" fmla="*/ 487310 h 4939827"/>
              <a:gd name="connsiteX100" fmla="*/ 1568079 w 12192000"/>
              <a:gd name="connsiteY100" fmla="*/ 462531 h 4939827"/>
              <a:gd name="connsiteX101" fmla="*/ 1622516 w 12192000"/>
              <a:gd name="connsiteY101" fmla="*/ 466058 h 4939827"/>
              <a:gd name="connsiteX102" fmla="*/ 1655457 w 12192000"/>
              <a:gd name="connsiteY102" fmla="*/ 465359 h 4939827"/>
              <a:gd name="connsiteX103" fmla="*/ 1717454 w 12192000"/>
              <a:gd name="connsiteY103" fmla="*/ 417203 h 4939827"/>
              <a:gd name="connsiteX104" fmla="*/ 1913794 w 12192000"/>
              <a:gd name="connsiteY104" fmla="*/ 365255 h 4939827"/>
              <a:gd name="connsiteX105" fmla="*/ 2129762 w 12192000"/>
              <a:gd name="connsiteY105" fmla="*/ 367832 h 4939827"/>
              <a:gd name="connsiteX106" fmla="*/ 2376970 w 12192000"/>
              <a:gd name="connsiteY106" fmla="*/ 350129 h 4939827"/>
              <a:gd name="connsiteX107" fmla="*/ 2480155 w 12192000"/>
              <a:gd name="connsiteY107" fmla="*/ 359227 h 4939827"/>
              <a:gd name="connsiteX108" fmla="*/ 2586782 w 12192000"/>
              <a:gd name="connsiteY108" fmla="*/ 339352 h 4939827"/>
              <a:gd name="connsiteX109" fmla="*/ 2679617 w 12192000"/>
              <a:gd name="connsiteY109" fmla="*/ 305383 h 4939827"/>
              <a:gd name="connsiteX110" fmla="*/ 2788947 w 12192000"/>
              <a:gd name="connsiteY110" fmla="*/ 250375 h 4939827"/>
              <a:gd name="connsiteX111" fmla="*/ 2965530 w 12192000"/>
              <a:gd name="connsiteY111" fmla="*/ 245958 h 4939827"/>
              <a:gd name="connsiteX112" fmla="*/ 3103677 w 12192000"/>
              <a:gd name="connsiteY112" fmla="*/ 209527 h 4939827"/>
              <a:gd name="connsiteX113" fmla="*/ 3126759 w 12192000"/>
              <a:gd name="connsiteY113" fmla="*/ 211226 h 4939827"/>
              <a:gd name="connsiteX114" fmla="*/ 3164020 w 12192000"/>
              <a:gd name="connsiteY114" fmla="*/ 212779 h 4939827"/>
              <a:gd name="connsiteX115" fmla="*/ 3285019 w 12192000"/>
              <a:gd name="connsiteY115" fmla="*/ 220535 h 4939827"/>
              <a:gd name="connsiteX116" fmla="*/ 3365154 w 12192000"/>
              <a:gd name="connsiteY116" fmla="*/ 226416 h 4939827"/>
              <a:gd name="connsiteX117" fmla="*/ 3367507 w 12192000"/>
              <a:gd name="connsiteY117" fmla="*/ 225416 h 4939827"/>
              <a:gd name="connsiteX118" fmla="*/ 3387567 w 12192000"/>
              <a:gd name="connsiteY118" fmla="*/ 227103 h 4939827"/>
              <a:gd name="connsiteX119" fmla="*/ 3498001 w 12192000"/>
              <a:gd name="connsiteY119" fmla="*/ 231941 h 4939827"/>
              <a:gd name="connsiteX120" fmla="*/ 3561557 w 12192000"/>
              <a:gd name="connsiteY120" fmla="*/ 228095 h 4939827"/>
              <a:gd name="connsiteX121" fmla="*/ 3611920 w 12192000"/>
              <a:gd name="connsiteY121" fmla="*/ 218094 h 4939827"/>
              <a:gd name="connsiteX122" fmla="*/ 3620528 w 12192000"/>
              <a:gd name="connsiteY122" fmla="*/ 218788 h 4939827"/>
              <a:gd name="connsiteX123" fmla="*/ 3620766 w 12192000"/>
              <a:gd name="connsiteY123" fmla="*/ 218511 h 4939827"/>
              <a:gd name="connsiteX124" fmla="*/ 3629977 w 12192000"/>
              <a:gd name="connsiteY124" fmla="*/ 218664 h 4939827"/>
              <a:gd name="connsiteX125" fmla="*/ 3636217 w 12192000"/>
              <a:gd name="connsiteY125" fmla="*/ 220048 h 4939827"/>
              <a:gd name="connsiteX126" fmla="*/ 3709484 w 12192000"/>
              <a:gd name="connsiteY126" fmla="*/ 186927 h 4939827"/>
              <a:gd name="connsiteX127" fmla="*/ 3761342 w 12192000"/>
              <a:gd name="connsiteY127" fmla="*/ 177474 h 4939827"/>
              <a:gd name="connsiteX128" fmla="*/ 3799748 w 12192000"/>
              <a:gd name="connsiteY128" fmla="*/ 167154 h 4939827"/>
              <a:gd name="connsiteX129" fmla="*/ 3922756 w 12192000"/>
              <a:gd name="connsiteY129" fmla="*/ 194044 h 4939827"/>
              <a:gd name="connsiteX130" fmla="*/ 4028476 w 12192000"/>
              <a:gd name="connsiteY130" fmla="*/ 223679 h 4939827"/>
              <a:gd name="connsiteX131" fmla="*/ 4191582 w 12192000"/>
              <a:gd name="connsiteY131" fmla="*/ 238952 h 4939827"/>
              <a:gd name="connsiteX132" fmla="*/ 4251024 w 12192000"/>
              <a:gd name="connsiteY132" fmla="*/ 240874 h 4939827"/>
              <a:gd name="connsiteX133" fmla="*/ 4355275 w 12192000"/>
              <a:gd name="connsiteY133" fmla="*/ 260205 h 4939827"/>
              <a:gd name="connsiteX134" fmla="*/ 4423807 w 12192000"/>
              <a:gd name="connsiteY134" fmla="*/ 270366 h 4939827"/>
              <a:gd name="connsiteX135" fmla="*/ 4558432 w 12192000"/>
              <a:gd name="connsiteY135" fmla="*/ 269194 h 4939827"/>
              <a:gd name="connsiteX136" fmla="*/ 4635061 w 12192000"/>
              <a:gd name="connsiteY136" fmla="*/ 280682 h 4939827"/>
              <a:gd name="connsiteX137" fmla="*/ 4807427 w 12192000"/>
              <a:gd name="connsiteY137" fmla="*/ 276835 h 4939827"/>
              <a:gd name="connsiteX138" fmla="*/ 5028933 w 12192000"/>
              <a:gd name="connsiteY138" fmla="*/ 183887 h 4939827"/>
              <a:gd name="connsiteX139" fmla="*/ 5093642 w 12192000"/>
              <a:gd name="connsiteY139" fmla="*/ 177214 h 4939827"/>
              <a:gd name="connsiteX140" fmla="*/ 5102642 w 12192000"/>
              <a:gd name="connsiteY140" fmla="*/ 186816 h 4939827"/>
              <a:gd name="connsiteX141" fmla="*/ 5193590 w 12192000"/>
              <a:gd name="connsiteY141" fmla="*/ 156458 h 4939827"/>
              <a:gd name="connsiteX142" fmla="*/ 5323922 w 12192000"/>
              <a:gd name="connsiteY142" fmla="*/ 146332 h 4939827"/>
              <a:gd name="connsiteX143" fmla="*/ 5421860 w 12192000"/>
              <a:gd name="connsiteY143" fmla="*/ 167298 h 4939827"/>
              <a:gd name="connsiteX144" fmla="*/ 5476948 w 12192000"/>
              <a:gd name="connsiteY144" fmla="*/ 173249 h 4939827"/>
              <a:gd name="connsiteX145" fmla="*/ 5516842 w 12192000"/>
              <a:gd name="connsiteY145" fmla="*/ 184018 h 4939827"/>
              <a:gd name="connsiteX146" fmla="*/ 5619415 w 12192000"/>
              <a:gd name="connsiteY146" fmla="*/ 176781 h 4939827"/>
              <a:gd name="connsiteX147" fmla="*/ 5789867 w 12192000"/>
              <a:gd name="connsiteY147" fmla="*/ 150304 h 4939827"/>
              <a:gd name="connsiteX148" fmla="*/ 5825953 w 12192000"/>
              <a:gd name="connsiteY148" fmla="*/ 147907 h 4939827"/>
              <a:gd name="connsiteX149" fmla="*/ 5856168 w 12192000"/>
              <a:gd name="connsiteY149" fmla="*/ 158719 h 4939827"/>
              <a:gd name="connsiteX150" fmla="*/ 5862476 w 12192000"/>
              <a:gd name="connsiteY150" fmla="*/ 172447 h 4939827"/>
              <a:gd name="connsiteX151" fmla="*/ 5882195 w 12192000"/>
              <a:gd name="connsiteY151" fmla="*/ 173195 h 4939827"/>
              <a:gd name="connsiteX152" fmla="*/ 5887271 w 12192000"/>
              <a:gd name="connsiteY152" fmla="*/ 176084 h 4939827"/>
              <a:gd name="connsiteX153" fmla="*/ 5921577 w 12192000"/>
              <a:gd name="connsiteY153" fmla="*/ 169858 h 4939827"/>
              <a:gd name="connsiteX154" fmla="*/ 5983240 w 12192000"/>
              <a:gd name="connsiteY154" fmla="*/ 152755 h 4939827"/>
              <a:gd name="connsiteX155" fmla="*/ 6152287 w 12192000"/>
              <a:gd name="connsiteY155" fmla="*/ 116736 h 4939827"/>
              <a:gd name="connsiteX156" fmla="*/ 6415830 w 12192000"/>
              <a:gd name="connsiteY156" fmla="*/ 136006 h 4939827"/>
              <a:gd name="connsiteX157" fmla="*/ 6756965 w 12192000"/>
              <a:gd name="connsiteY157" fmla="*/ 57636 h 4939827"/>
              <a:gd name="connsiteX158" fmla="*/ 6819400 w 12192000"/>
              <a:gd name="connsiteY158" fmla="*/ 30742 h 4939827"/>
              <a:gd name="connsiteX159" fmla="*/ 6986370 w 12192000"/>
              <a:gd name="connsiteY159" fmla="*/ 12659 h 4939827"/>
              <a:gd name="connsiteX160" fmla="*/ 6989536 w 12192000"/>
              <a:gd name="connsiteY160" fmla="*/ 14528 h 4939827"/>
              <a:gd name="connsiteX161" fmla="*/ 7015933 w 12192000"/>
              <a:gd name="connsiteY161" fmla="*/ 9653 h 4939827"/>
              <a:gd name="connsiteX162" fmla="*/ 7020592 w 12192000"/>
              <a:gd name="connsiteY162" fmla="*/ 1651 h 4939827"/>
              <a:gd name="connsiteX163" fmla="*/ 7025905 w 12192000"/>
              <a:gd name="connsiteY163"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5983240 w 12192000"/>
              <a:gd name="connsiteY153" fmla="*/ 152755 h 4939827"/>
              <a:gd name="connsiteX154" fmla="*/ 6152287 w 12192000"/>
              <a:gd name="connsiteY154" fmla="*/ 116736 h 4939827"/>
              <a:gd name="connsiteX155" fmla="*/ 6415830 w 12192000"/>
              <a:gd name="connsiteY155" fmla="*/ 136006 h 4939827"/>
              <a:gd name="connsiteX156" fmla="*/ 6756965 w 12192000"/>
              <a:gd name="connsiteY156" fmla="*/ 57636 h 4939827"/>
              <a:gd name="connsiteX157" fmla="*/ 6819400 w 12192000"/>
              <a:gd name="connsiteY157" fmla="*/ 30742 h 4939827"/>
              <a:gd name="connsiteX158" fmla="*/ 6986370 w 12192000"/>
              <a:gd name="connsiteY158" fmla="*/ 12659 h 4939827"/>
              <a:gd name="connsiteX159" fmla="*/ 6989536 w 12192000"/>
              <a:gd name="connsiteY159" fmla="*/ 14528 h 4939827"/>
              <a:gd name="connsiteX160" fmla="*/ 7015933 w 12192000"/>
              <a:gd name="connsiteY160" fmla="*/ 9653 h 4939827"/>
              <a:gd name="connsiteX161" fmla="*/ 7020592 w 12192000"/>
              <a:gd name="connsiteY161" fmla="*/ 1651 h 4939827"/>
              <a:gd name="connsiteX162" fmla="*/ 7025905 w 12192000"/>
              <a:gd name="connsiteY162"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5983240 w 12192000"/>
              <a:gd name="connsiteY153" fmla="*/ 152755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952585 w 12192000"/>
              <a:gd name="connsiteY151" fmla="*/ 161012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952585 w 12192000"/>
              <a:gd name="connsiteY151" fmla="*/ 161012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33396 w 12192000"/>
              <a:gd name="connsiteY50" fmla="*/ 274803 h 4939827"/>
              <a:gd name="connsiteX51" fmla="*/ 9256213 w 12192000"/>
              <a:gd name="connsiteY51" fmla="*/ 281576 h 4939827"/>
              <a:gd name="connsiteX52" fmla="*/ 9371484 w 12192000"/>
              <a:gd name="connsiteY52" fmla="*/ 329634 h 4939827"/>
              <a:gd name="connsiteX53" fmla="*/ 9404829 w 12192000"/>
              <a:gd name="connsiteY53" fmla="*/ 339038 h 4939827"/>
              <a:gd name="connsiteX54" fmla="*/ 9427021 w 12192000"/>
              <a:gd name="connsiteY54" fmla="*/ 358784 h 4939827"/>
              <a:gd name="connsiteX55" fmla="*/ 9670844 w 12192000"/>
              <a:gd name="connsiteY55" fmla="*/ 405128 h 4939827"/>
              <a:gd name="connsiteX56" fmla="*/ 9816083 w 12192000"/>
              <a:gd name="connsiteY56" fmla="*/ 416573 h 4939827"/>
              <a:gd name="connsiteX57" fmla="*/ 9936741 w 12192000"/>
              <a:gd name="connsiteY57" fmla="*/ 437044 h 4939827"/>
              <a:gd name="connsiteX58" fmla="*/ 10050093 w 12192000"/>
              <a:gd name="connsiteY58" fmla="*/ 443783 h 4939827"/>
              <a:gd name="connsiteX59" fmla="*/ 10130090 w 12192000"/>
              <a:gd name="connsiteY59" fmla="*/ 459520 h 4939827"/>
              <a:gd name="connsiteX60" fmla="*/ 10173456 w 12192000"/>
              <a:gd name="connsiteY60" fmla="*/ 457749 h 4939827"/>
              <a:gd name="connsiteX61" fmla="*/ 10218232 w 12192000"/>
              <a:gd name="connsiteY61" fmla="*/ 459820 h 4939827"/>
              <a:gd name="connsiteX62" fmla="*/ 10354176 w 12192000"/>
              <a:gd name="connsiteY62" fmla="*/ 471377 h 4939827"/>
              <a:gd name="connsiteX63" fmla="*/ 10430681 w 12192000"/>
              <a:gd name="connsiteY63" fmla="*/ 481226 h 4939827"/>
              <a:gd name="connsiteX64" fmla="*/ 10478169 w 12192000"/>
              <a:gd name="connsiteY64" fmla="*/ 481774 h 4939827"/>
              <a:gd name="connsiteX65" fmla="*/ 10540907 w 12192000"/>
              <a:gd name="connsiteY65" fmla="*/ 485607 h 4939827"/>
              <a:gd name="connsiteX66" fmla="*/ 10614941 w 12192000"/>
              <a:gd name="connsiteY66" fmla="*/ 487592 h 4939827"/>
              <a:gd name="connsiteX67" fmla="*/ 10674098 w 12192000"/>
              <a:gd name="connsiteY67" fmla="*/ 521656 h 4939827"/>
              <a:gd name="connsiteX68" fmla="*/ 10874834 w 12192000"/>
              <a:gd name="connsiteY68" fmla="*/ 574867 h 4939827"/>
              <a:gd name="connsiteX69" fmla="*/ 10944981 w 12192000"/>
              <a:gd name="connsiteY69" fmla="*/ 615042 h 4939827"/>
              <a:gd name="connsiteX70" fmla="*/ 11006376 w 12192000"/>
              <a:gd name="connsiteY70" fmla="*/ 645957 h 4939827"/>
              <a:gd name="connsiteX71" fmla="*/ 11076308 w 12192000"/>
              <a:gd name="connsiteY71" fmla="*/ 675698 h 4939827"/>
              <a:gd name="connsiteX72" fmla="*/ 11148789 w 12192000"/>
              <a:gd name="connsiteY72" fmla="*/ 685041 h 4939827"/>
              <a:gd name="connsiteX73" fmla="*/ 11249129 w 12192000"/>
              <a:gd name="connsiteY73" fmla="*/ 684218 h 4939827"/>
              <a:gd name="connsiteX74" fmla="*/ 11299915 w 12192000"/>
              <a:gd name="connsiteY74" fmla="*/ 692177 h 4939827"/>
              <a:gd name="connsiteX75" fmla="*/ 11386973 w 12192000"/>
              <a:gd name="connsiteY75" fmla="*/ 708209 h 4939827"/>
              <a:gd name="connsiteX76" fmla="*/ 11500105 w 12192000"/>
              <a:gd name="connsiteY76" fmla="*/ 735014 h 4939827"/>
              <a:gd name="connsiteX77" fmla="*/ 11621735 w 12192000"/>
              <a:gd name="connsiteY77" fmla="*/ 789584 h 4939827"/>
              <a:gd name="connsiteX78" fmla="*/ 11691200 w 12192000"/>
              <a:gd name="connsiteY78" fmla="*/ 867902 h 4939827"/>
              <a:gd name="connsiteX79" fmla="*/ 11819427 w 12192000"/>
              <a:gd name="connsiteY79" fmla="*/ 911634 h 4939827"/>
              <a:gd name="connsiteX80" fmla="*/ 11969720 w 12192000"/>
              <a:gd name="connsiteY80" fmla="*/ 964737 h 4939827"/>
              <a:gd name="connsiteX81" fmla="*/ 12055766 w 12192000"/>
              <a:gd name="connsiteY81" fmla="*/ 991268 h 4939827"/>
              <a:gd name="connsiteX82" fmla="*/ 12171539 w 12192000"/>
              <a:gd name="connsiteY82" fmla="*/ 995427 h 4939827"/>
              <a:gd name="connsiteX83" fmla="*/ 12187831 w 12192000"/>
              <a:gd name="connsiteY83" fmla="*/ 996580 h 4939827"/>
              <a:gd name="connsiteX84" fmla="*/ 12192000 w 12192000"/>
              <a:gd name="connsiteY84" fmla="*/ 996726 h 4939827"/>
              <a:gd name="connsiteX85" fmla="*/ 12192000 w 12192000"/>
              <a:gd name="connsiteY85" fmla="*/ 4939827 h 4939827"/>
              <a:gd name="connsiteX86" fmla="*/ 0 w 12192000"/>
              <a:gd name="connsiteY86" fmla="*/ 4939827 h 4939827"/>
              <a:gd name="connsiteX87" fmla="*/ 0 w 12192000"/>
              <a:gd name="connsiteY87" fmla="*/ 512043 h 4939827"/>
              <a:gd name="connsiteX88" fmla="*/ 7381 w 12192000"/>
              <a:gd name="connsiteY88" fmla="*/ 512580 h 4939827"/>
              <a:gd name="connsiteX89" fmla="*/ 100029 w 12192000"/>
              <a:gd name="connsiteY89" fmla="*/ 504758 h 4939827"/>
              <a:gd name="connsiteX90" fmla="*/ 155244 w 12192000"/>
              <a:gd name="connsiteY90" fmla="*/ 525130 h 4939827"/>
              <a:gd name="connsiteX91" fmla="*/ 254366 w 12192000"/>
              <a:gd name="connsiteY91" fmla="*/ 534449 h 4939827"/>
              <a:gd name="connsiteX92" fmla="*/ 447292 w 12192000"/>
              <a:gd name="connsiteY92" fmla="*/ 542725 h 4939827"/>
              <a:gd name="connsiteX93" fmla="*/ 628105 w 12192000"/>
              <a:gd name="connsiteY93" fmla="*/ 547853 h 4939827"/>
              <a:gd name="connsiteX94" fmla="*/ 783146 w 12192000"/>
              <a:gd name="connsiteY94" fmla="*/ 591799 h 4939827"/>
              <a:gd name="connsiteX95" fmla="*/ 1043676 w 12192000"/>
              <a:gd name="connsiteY95" fmla="*/ 591887 h 4939827"/>
              <a:gd name="connsiteX96" fmla="*/ 1281816 w 12192000"/>
              <a:gd name="connsiteY96" fmla="*/ 520946 h 4939827"/>
              <a:gd name="connsiteX97" fmla="*/ 1486347 w 12192000"/>
              <a:gd name="connsiteY97" fmla="*/ 487310 h 4939827"/>
              <a:gd name="connsiteX98" fmla="*/ 1568079 w 12192000"/>
              <a:gd name="connsiteY98" fmla="*/ 462531 h 4939827"/>
              <a:gd name="connsiteX99" fmla="*/ 1622516 w 12192000"/>
              <a:gd name="connsiteY99" fmla="*/ 466058 h 4939827"/>
              <a:gd name="connsiteX100" fmla="*/ 1655457 w 12192000"/>
              <a:gd name="connsiteY100" fmla="*/ 465359 h 4939827"/>
              <a:gd name="connsiteX101" fmla="*/ 1717454 w 12192000"/>
              <a:gd name="connsiteY101" fmla="*/ 417203 h 4939827"/>
              <a:gd name="connsiteX102" fmla="*/ 1913794 w 12192000"/>
              <a:gd name="connsiteY102" fmla="*/ 365255 h 4939827"/>
              <a:gd name="connsiteX103" fmla="*/ 2129762 w 12192000"/>
              <a:gd name="connsiteY103" fmla="*/ 367832 h 4939827"/>
              <a:gd name="connsiteX104" fmla="*/ 2376970 w 12192000"/>
              <a:gd name="connsiteY104" fmla="*/ 350129 h 4939827"/>
              <a:gd name="connsiteX105" fmla="*/ 2480155 w 12192000"/>
              <a:gd name="connsiteY105" fmla="*/ 359227 h 4939827"/>
              <a:gd name="connsiteX106" fmla="*/ 2586782 w 12192000"/>
              <a:gd name="connsiteY106" fmla="*/ 339352 h 4939827"/>
              <a:gd name="connsiteX107" fmla="*/ 2679617 w 12192000"/>
              <a:gd name="connsiteY107" fmla="*/ 305383 h 4939827"/>
              <a:gd name="connsiteX108" fmla="*/ 2788947 w 12192000"/>
              <a:gd name="connsiteY108" fmla="*/ 250375 h 4939827"/>
              <a:gd name="connsiteX109" fmla="*/ 2965530 w 12192000"/>
              <a:gd name="connsiteY109" fmla="*/ 245958 h 4939827"/>
              <a:gd name="connsiteX110" fmla="*/ 3103677 w 12192000"/>
              <a:gd name="connsiteY110" fmla="*/ 209527 h 4939827"/>
              <a:gd name="connsiteX111" fmla="*/ 3126759 w 12192000"/>
              <a:gd name="connsiteY111" fmla="*/ 211226 h 4939827"/>
              <a:gd name="connsiteX112" fmla="*/ 3164020 w 12192000"/>
              <a:gd name="connsiteY112" fmla="*/ 212779 h 4939827"/>
              <a:gd name="connsiteX113" fmla="*/ 3285019 w 12192000"/>
              <a:gd name="connsiteY113" fmla="*/ 220535 h 4939827"/>
              <a:gd name="connsiteX114" fmla="*/ 3365154 w 12192000"/>
              <a:gd name="connsiteY114" fmla="*/ 226416 h 4939827"/>
              <a:gd name="connsiteX115" fmla="*/ 3367507 w 12192000"/>
              <a:gd name="connsiteY115" fmla="*/ 225416 h 4939827"/>
              <a:gd name="connsiteX116" fmla="*/ 3387567 w 12192000"/>
              <a:gd name="connsiteY116" fmla="*/ 227103 h 4939827"/>
              <a:gd name="connsiteX117" fmla="*/ 3498001 w 12192000"/>
              <a:gd name="connsiteY117" fmla="*/ 231941 h 4939827"/>
              <a:gd name="connsiteX118" fmla="*/ 3561557 w 12192000"/>
              <a:gd name="connsiteY118" fmla="*/ 228095 h 4939827"/>
              <a:gd name="connsiteX119" fmla="*/ 3611920 w 12192000"/>
              <a:gd name="connsiteY119" fmla="*/ 218094 h 4939827"/>
              <a:gd name="connsiteX120" fmla="*/ 3620528 w 12192000"/>
              <a:gd name="connsiteY120" fmla="*/ 218788 h 4939827"/>
              <a:gd name="connsiteX121" fmla="*/ 3620766 w 12192000"/>
              <a:gd name="connsiteY121" fmla="*/ 218511 h 4939827"/>
              <a:gd name="connsiteX122" fmla="*/ 3629977 w 12192000"/>
              <a:gd name="connsiteY122" fmla="*/ 218664 h 4939827"/>
              <a:gd name="connsiteX123" fmla="*/ 3636217 w 12192000"/>
              <a:gd name="connsiteY123" fmla="*/ 220048 h 4939827"/>
              <a:gd name="connsiteX124" fmla="*/ 3709484 w 12192000"/>
              <a:gd name="connsiteY124" fmla="*/ 186927 h 4939827"/>
              <a:gd name="connsiteX125" fmla="*/ 3761342 w 12192000"/>
              <a:gd name="connsiteY125" fmla="*/ 177474 h 4939827"/>
              <a:gd name="connsiteX126" fmla="*/ 3799748 w 12192000"/>
              <a:gd name="connsiteY126" fmla="*/ 167154 h 4939827"/>
              <a:gd name="connsiteX127" fmla="*/ 3922756 w 12192000"/>
              <a:gd name="connsiteY127" fmla="*/ 194044 h 4939827"/>
              <a:gd name="connsiteX128" fmla="*/ 4028476 w 12192000"/>
              <a:gd name="connsiteY128" fmla="*/ 223679 h 4939827"/>
              <a:gd name="connsiteX129" fmla="*/ 4191582 w 12192000"/>
              <a:gd name="connsiteY129" fmla="*/ 238952 h 4939827"/>
              <a:gd name="connsiteX130" fmla="*/ 4251024 w 12192000"/>
              <a:gd name="connsiteY130" fmla="*/ 240874 h 4939827"/>
              <a:gd name="connsiteX131" fmla="*/ 4355275 w 12192000"/>
              <a:gd name="connsiteY131" fmla="*/ 260205 h 4939827"/>
              <a:gd name="connsiteX132" fmla="*/ 4423807 w 12192000"/>
              <a:gd name="connsiteY132" fmla="*/ 270366 h 4939827"/>
              <a:gd name="connsiteX133" fmla="*/ 4558432 w 12192000"/>
              <a:gd name="connsiteY133" fmla="*/ 269194 h 4939827"/>
              <a:gd name="connsiteX134" fmla="*/ 4635061 w 12192000"/>
              <a:gd name="connsiteY134" fmla="*/ 280682 h 4939827"/>
              <a:gd name="connsiteX135" fmla="*/ 4807427 w 12192000"/>
              <a:gd name="connsiteY135" fmla="*/ 276835 h 4939827"/>
              <a:gd name="connsiteX136" fmla="*/ 5028933 w 12192000"/>
              <a:gd name="connsiteY136" fmla="*/ 183887 h 4939827"/>
              <a:gd name="connsiteX137" fmla="*/ 5093642 w 12192000"/>
              <a:gd name="connsiteY137" fmla="*/ 177214 h 4939827"/>
              <a:gd name="connsiteX138" fmla="*/ 5102642 w 12192000"/>
              <a:gd name="connsiteY138" fmla="*/ 186816 h 4939827"/>
              <a:gd name="connsiteX139" fmla="*/ 5193590 w 12192000"/>
              <a:gd name="connsiteY139" fmla="*/ 156458 h 4939827"/>
              <a:gd name="connsiteX140" fmla="*/ 5323922 w 12192000"/>
              <a:gd name="connsiteY140" fmla="*/ 146332 h 4939827"/>
              <a:gd name="connsiteX141" fmla="*/ 5421860 w 12192000"/>
              <a:gd name="connsiteY141" fmla="*/ 167298 h 4939827"/>
              <a:gd name="connsiteX142" fmla="*/ 5476948 w 12192000"/>
              <a:gd name="connsiteY142" fmla="*/ 173249 h 4939827"/>
              <a:gd name="connsiteX143" fmla="*/ 5516842 w 12192000"/>
              <a:gd name="connsiteY143" fmla="*/ 184018 h 4939827"/>
              <a:gd name="connsiteX144" fmla="*/ 5619415 w 12192000"/>
              <a:gd name="connsiteY144" fmla="*/ 176781 h 4939827"/>
              <a:gd name="connsiteX145" fmla="*/ 5789867 w 12192000"/>
              <a:gd name="connsiteY145" fmla="*/ 150304 h 4939827"/>
              <a:gd name="connsiteX146" fmla="*/ 5825953 w 12192000"/>
              <a:gd name="connsiteY146" fmla="*/ 147907 h 4939827"/>
              <a:gd name="connsiteX147" fmla="*/ 5856168 w 12192000"/>
              <a:gd name="connsiteY147" fmla="*/ 158719 h 4939827"/>
              <a:gd name="connsiteX148" fmla="*/ 5862476 w 12192000"/>
              <a:gd name="connsiteY148" fmla="*/ 172447 h 4939827"/>
              <a:gd name="connsiteX149" fmla="*/ 5882195 w 12192000"/>
              <a:gd name="connsiteY149" fmla="*/ 173195 h 4939827"/>
              <a:gd name="connsiteX150" fmla="*/ 5952585 w 12192000"/>
              <a:gd name="connsiteY150" fmla="*/ 161012 h 4939827"/>
              <a:gd name="connsiteX151" fmla="*/ 6001964 w 12192000"/>
              <a:gd name="connsiteY151" fmla="*/ 154786 h 4939827"/>
              <a:gd name="connsiteX152" fmla="*/ 6184207 w 12192000"/>
              <a:gd name="connsiteY152" fmla="*/ 132658 h 4939827"/>
              <a:gd name="connsiteX153" fmla="*/ 6415830 w 12192000"/>
              <a:gd name="connsiteY153" fmla="*/ 136006 h 4939827"/>
              <a:gd name="connsiteX154" fmla="*/ 6756965 w 12192000"/>
              <a:gd name="connsiteY154" fmla="*/ 57636 h 4939827"/>
              <a:gd name="connsiteX155" fmla="*/ 6819400 w 12192000"/>
              <a:gd name="connsiteY155" fmla="*/ 30742 h 4939827"/>
              <a:gd name="connsiteX156" fmla="*/ 6986370 w 12192000"/>
              <a:gd name="connsiteY156" fmla="*/ 12659 h 4939827"/>
              <a:gd name="connsiteX157" fmla="*/ 6989536 w 12192000"/>
              <a:gd name="connsiteY157" fmla="*/ 14528 h 4939827"/>
              <a:gd name="connsiteX158" fmla="*/ 7015933 w 12192000"/>
              <a:gd name="connsiteY158" fmla="*/ 9653 h 4939827"/>
              <a:gd name="connsiteX159" fmla="*/ 7020592 w 12192000"/>
              <a:gd name="connsiteY159" fmla="*/ 1651 h 4939827"/>
              <a:gd name="connsiteX160" fmla="*/ 7025905 w 12192000"/>
              <a:gd name="connsiteY16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33396 w 12192000"/>
              <a:gd name="connsiteY50" fmla="*/ 274803 h 4939827"/>
              <a:gd name="connsiteX51" fmla="*/ 9371484 w 12192000"/>
              <a:gd name="connsiteY51" fmla="*/ 329634 h 4939827"/>
              <a:gd name="connsiteX52" fmla="*/ 9404829 w 12192000"/>
              <a:gd name="connsiteY52" fmla="*/ 339038 h 4939827"/>
              <a:gd name="connsiteX53" fmla="*/ 9427021 w 12192000"/>
              <a:gd name="connsiteY53" fmla="*/ 358784 h 4939827"/>
              <a:gd name="connsiteX54" fmla="*/ 9670844 w 12192000"/>
              <a:gd name="connsiteY54" fmla="*/ 405128 h 4939827"/>
              <a:gd name="connsiteX55" fmla="*/ 9816083 w 12192000"/>
              <a:gd name="connsiteY55" fmla="*/ 416573 h 4939827"/>
              <a:gd name="connsiteX56" fmla="*/ 9936741 w 12192000"/>
              <a:gd name="connsiteY56" fmla="*/ 437044 h 4939827"/>
              <a:gd name="connsiteX57" fmla="*/ 10050093 w 12192000"/>
              <a:gd name="connsiteY57" fmla="*/ 443783 h 4939827"/>
              <a:gd name="connsiteX58" fmla="*/ 10130090 w 12192000"/>
              <a:gd name="connsiteY58" fmla="*/ 459520 h 4939827"/>
              <a:gd name="connsiteX59" fmla="*/ 10173456 w 12192000"/>
              <a:gd name="connsiteY59" fmla="*/ 457749 h 4939827"/>
              <a:gd name="connsiteX60" fmla="*/ 10218232 w 12192000"/>
              <a:gd name="connsiteY60" fmla="*/ 459820 h 4939827"/>
              <a:gd name="connsiteX61" fmla="*/ 10354176 w 12192000"/>
              <a:gd name="connsiteY61" fmla="*/ 471377 h 4939827"/>
              <a:gd name="connsiteX62" fmla="*/ 10430681 w 12192000"/>
              <a:gd name="connsiteY62" fmla="*/ 481226 h 4939827"/>
              <a:gd name="connsiteX63" fmla="*/ 10478169 w 12192000"/>
              <a:gd name="connsiteY63" fmla="*/ 481774 h 4939827"/>
              <a:gd name="connsiteX64" fmla="*/ 10540907 w 12192000"/>
              <a:gd name="connsiteY64" fmla="*/ 485607 h 4939827"/>
              <a:gd name="connsiteX65" fmla="*/ 10614941 w 12192000"/>
              <a:gd name="connsiteY65" fmla="*/ 487592 h 4939827"/>
              <a:gd name="connsiteX66" fmla="*/ 10674098 w 12192000"/>
              <a:gd name="connsiteY66" fmla="*/ 521656 h 4939827"/>
              <a:gd name="connsiteX67" fmla="*/ 10874834 w 12192000"/>
              <a:gd name="connsiteY67" fmla="*/ 574867 h 4939827"/>
              <a:gd name="connsiteX68" fmla="*/ 10944981 w 12192000"/>
              <a:gd name="connsiteY68" fmla="*/ 615042 h 4939827"/>
              <a:gd name="connsiteX69" fmla="*/ 11006376 w 12192000"/>
              <a:gd name="connsiteY69" fmla="*/ 645957 h 4939827"/>
              <a:gd name="connsiteX70" fmla="*/ 11076308 w 12192000"/>
              <a:gd name="connsiteY70" fmla="*/ 675698 h 4939827"/>
              <a:gd name="connsiteX71" fmla="*/ 11148789 w 12192000"/>
              <a:gd name="connsiteY71" fmla="*/ 685041 h 4939827"/>
              <a:gd name="connsiteX72" fmla="*/ 11249129 w 12192000"/>
              <a:gd name="connsiteY72" fmla="*/ 684218 h 4939827"/>
              <a:gd name="connsiteX73" fmla="*/ 11299915 w 12192000"/>
              <a:gd name="connsiteY73" fmla="*/ 692177 h 4939827"/>
              <a:gd name="connsiteX74" fmla="*/ 11386973 w 12192000"/>
              <a:gd name="connsiteY74" fmla="*/ 708209 h 4939827"/>
              <a:gd name="connsiteX75" fmla="*/ 11500105 w 12192000"/>
              <a:gd name="connsiteY75" fmla="*/ 735014 h 4939827"/>
              <a:gd name="connsiteX76" fmla="*/ 11621735 w 12192000"/>
              <a:gd name="connsiteY76" fmla="*/ 789584 h 4939827"/>
              <a:gd name="connsiteX77" fmla="*/ 11691200 w 12192000"/>
              <a:gd name="connsiteY77" fmla="*/ 867902 h 4939827"/>
              <a:gd name="connsiteX78" fmla="*/ 11819427 w 12192000"/>
              <a:gd name="connsiteY78" fmla="*/ 911634 h 4939827"/>
              <a:gd name="connsiteX79" fmla="*/ 11969720 w 12192000"/>
              <a:gd name="connsiteY79" fmla="*/ 964737 h 4939827"/>
              <a:gd name="connsiteX80" fmla="*/ 12055766 w 12192000"/>
              <a:gd name="connsiteY80" fmla="*/ 991268 h 4939827"/>
              <a:gd name="connsiteX81" fmla="*/ 12171539 w 12192000"/>
              <a:gd name="connsiteY81" fmla="*/ 995427 h 4939827"/>
              <a:gd name="connsiteX82" fmla="*/ 12187831 w 12192000"/>
              <a:gd name="connsiteY82" fmla="*/ 996580 h 4939827"/>
              <a:gd name="connsiteX83" fmla="*/ 12192000 w 12192000"/>
              <a:gd name="connsiteY83" fmla="*/ 996726 h 4939827"/>
              <a:gd name="connsiteX84" fmla="*/ 12192000 w 12192000"/>
              <a:gd name="connsiteY84" fmla="*/ 4939827 h 4939827"/>
              <a:gd name="connsiteX85" fmla="*/ 0 w 12192000"/>
              <a:gd name="connsiteY85" fmla="*/ 4939827 h 4939827"/>
              <a:gd name="connsiteX86" fmla="*/ 0 w 12192000"/>
              <a:gd name="connsiteY86" fmla="*/ 512043 h 4939827"/>
              <a:gd name="connsiteX87" fmla="*/ 7381 w 12192000"/>
              <a:gd name="connsiteY87" fmla="*/ 512580 h 4939827"/>
              <a:gd name="connsiteX88" fmla="*/ 100029 w 12192000"/>
              <a:gd name="connsiteY88" fmla="*/ 504758 h 4939827"/>
              <a:gd name="connsiteX89" fmla="*/ 155244 w 12192000"/>
              <a:gd name="connsiteY89" fmla="*/ 525130 h 4939827"/>
              <a:gd name="connsiteX90" fmla="*/ 254366 w 12192000"/>
              <a:gd name="connsiteY90" fmla="*/ 534449 h 4939827"/>
              <a:gd name="connsiteX91" fmla="*/ 447292 w 12192000"/>
              <a:gd name="connsiteY91" fmla="*/ 542725 h 4939827"/>
              <a:gd name="connsiteX92" fmla="*/ 628105 w 12192000"/>
              <a:gd name="connsiteY92" fmla="*/ 547853 h 4939827"/>
              <a:gd name="connsiteX93" fmla="*/ 783146 w 12192000"/>
              <a:gd name="connsiteY93" fmla="*/ 591799 h 4939827"/>
              <a:gd name="connsiteX94" fmla="*/ 1043676 w 12192000"/>
              <a:gd name="connsiteY94" fmla="*/ 591887 h 4939827"/>
              <a:gd name="connsiteX95" fmla="*/ 1281816 w 12192000"/>
              <a:gd name="connsiteY95" fmla="*/ 520946 h 4939827"/>
              <a:gd name="connsiteX96" fmla="*/ 1486347 w 12192000"/>
              <a:gd name="connsiteY96" fmla="*/ 487310 h 4939827"/>
              <a:gd name="connsiteX97" fmla="*/ 1568079 w 12192000"/>
              <a:gd name="connsiteY97" fmla="*/ 462531 h 4939827"/>
              <a:gd name="connsiteX98" fmla="*/ 1622516 w 12192000"/>
              <a:gd name="connsiteY98" fmla="*/ 466058 h 4939827"/>
              <a:gd name="connsiteX99" fmla="*/ 1655457 w 12192000"/>
              <a:gd name="connsiteY99" fmla="*/ 465359 h 4939827"/>
              <a:gd name="connsiteX100" fmla="*/ 1717454 w 12192000"/>
              <a:gd name="connsiteY100" fmla="*/ 417203 h 4939827"/>
              <a:gd name="connsiteX101" fmla="*/ 1913794 w 12192000"/>
              <a:gd name="connsiteY101" fmla="*/ 365255 h 4939827"/>
              <a:gd name="connsiteX102" fmla="*/ 2129762 w 12192000"/>
              <a:gd name="connsiteY102" fmla="*/ 367832 h 4939827"/>
              <a:gd name="connsiteX103" fmla="*/ 2376970 w 12192000"/>
              <a:gd name="connsiteY103" fmla="*/ 350129 h 4939827"/>
              <a:gd name="connsiteX104" fmla="*/ 2480155 w 12192000"/>
              <a:gd name="connsiteY104" fmla="*/ 359227 h 4939827"/>
              <a:gd name="connsiteX105" fmla="*/ 2586782 w 12192000"/>
              <a:gd name="connsiteY105" fmla="*/ 339352 h 4939827"/>
              <a:gd name="connsiteX106" fmla="*/ 2679617 w 12192000"/>
              <a:gd name="connsiteY106" fmla="*/ 305383 h 4939827"/>
              <a:gd name="connsiteX107" fmla="*/ 2788947 w 12192000"/>
              <a:gd name="connsiteY107" fmla="*/ 250375 h 4939827"/>
              <a:gd name="connsiteX108" fmla="*/ 2965530 w 12192000"/>
              <a:gd name="connsiteY108" fmla="*/ 245958 h 4939827"/>
              <a:gd name="connsiteX109" fmla="*/ 3103677 w 12192000"/>
              <a:gd name="connsiteY109" fmla="*/ 209527 h 4939827"/>
              <a:gd name="connsiteX110" fmla="*/ 3126759 w 12192000"/>
              <a:gd name="connsiteY110" fmla="*/ 211226 h 4939827"/>
              <a:gd name="connsiteX111" fmla="*/ 3164020 w 12192000"/>
              <a:gd name="connsiteY111" fmla="*/ 212779 h 4939827"/>
              <a:gd name="connsiteX112" fmla="*/ 3285019 w 12192000"/>
              <a:gd name="connsiteY112" fmla="*/ 220535 h 4939827"/>
              <a:gd name="connsiteX113" fmla="*/ 3365154 w 12192000"/>
              <a:gd name="connsiteY113" fmla="*/ 226416 h 4939827"/>
              <a:gd name="connsiteX114" fmla="*/ 3367507 w 12192000"/>
              <a:gd name="connsiteY114" fmla="*/ 225416 h 4939827"/>
              <a:gd name="connsiteX115" fmla="*/ 3387567 w 12192000"/>
              <a:gd name="connsiteY115" fmla="*/ 227103 h 4939827"/>
              <a:gd name="connsiteX116" fmla="*/ 3498001 w 12192000"/>
              <a:gd name="connsiteY116" fmla="*/ 231941 h 4939827"/>
              <a:gd name="connsiteX117" fmla="*/ 3561557 w 12192000"/>
              <a:gd name="connsiteY117" fmla="*/ 228095 h 4939827"/>
              <a:gd name="connsiteX118" fmla="*/ 3611920 w 12192000"/>
              <a:gd name="connsiteY118" fmla="*/ 218094 h 4939827"/>
              <a:gd name="connsiteX119" fmla="*/ 3620528 w 12192000"/>
              <a:gd name="connsiteY119" fmla="*/ 218788 h 4939827"/>
              <a:gd name="connsiteX120" fmla="*/ 3620766 w 12192000"/>
              <a:gd name="connsiteY120" fmla="*/ 218511 h 4939827"/>
              <a:gd name="connsiteX121" fmla="*/ 3629977 w 12192000"/>
              <a:gd name="connsiteY121" fmla="*/ 218664 h 4939827"/>
              <a:gd name="connsiteX122" fmla="*/ 3636217 w 12192000"/>
              <a:gd name="connsiteY122" fmla="*/ 220048 h 4939827"/>
              <a:gd name="connsiteX123" fmla="*/ 3709484 w 12192000"/>
              <a:gd name="connsiteY123" fmla="*/ 186927 h 4939827"/>
              <a:gd name="connsiteX124" fmla="*/ 3761342 w 12192000"/>
              <a:gd name="connsiteY124" fmla="*/ 177474 h 4939827"/>
              <a:gd name="connsiteX125" fmla="*/ 3799748 w 12192000"/>
              <a:gd name="connsiteY125" fmla="*/ 167154 h 4939827"/>
              <a:gd name="connsiteX126" fmla="*/ 3922756 w 12192000"/>
              <a:gd name="connsiteY126" fmla="*/ 194044 h 4939827"/>
              <a:gd name="connsiteX127" fmla="*/ 4028476 w 12192000"/>
              <a:gd name="connsiteY127" fmla="*/ 223679 h 4939827"/>
              <a:gd name="connsiteX128" fmla="*/ 4191582 w 12192000"/>
              <a:gd name="connsiteY128" fmla="*/ 238952 h 4939827"/>
              <a:gd name="connsiteX129" fmla="*/ 4251024 w 12192000"/>
              <a:gd name="connsiteY129" fmla="*/ 240874 h 4939827"/>
              <a:gd name="connsiteX130" fmla="*/ 4355275 w 12192000"/>
              <a:gd name="connsiteY130" fmla="*/ 260205 h 4939827"/>
              <a:gd name="connsiteX131" fmla="*/ 4423807 w 12192000"/>
              <a:gd name="connsiteY131" fmla="*/ 270366 h 4939827"/>
              <a:gd name="connsiteX132" fmla="*/ 4558432 w 12192000"/>
              <a:gd name="connsiteY132" fmla="*/ 269194 h 4939827"/>
              <a:gd name="connsiteX133" fmla="*/ 4635061 w 12192000"/>
              <a:gd name="connsiteY133" fmla="*/ 280682 h 4939827"/>
              <a:gd name="connsiteX134" fmla="*/ 4807427 w 12192000"/>
              <a:gd name="connsiteY134" fmla="*/ 276835 h 4939827"/>
              <a:gd name="connsiteX135" fmla="*/ 5028933 w 12192000"/>
              <a:gd name="connsiteY135" fmla="*/ 183887 h 4939827"/>
              <a:gd name="connsiteX136" fmla="*/ 5093642 w 12192000"/>
              <a:gd name="connsiteY136" fmla="*/ 177214 h 4939827"/>
              <a:gd name="connsiteX137" fmla="*/ 5102642 w 12192000"/>
              <a:gd name="connsiteY137" fmla="*/ 186816 h 4939827"/>
              <a:gd name="connsiteX138" fmla="*/ 5193590 w 12192000"/>
              <a:gd name="connsiteY138" fmla="*/ 156458 h 4939827"/>
              <a:gd name="connsiteX139" fmla="*/ 5323922 w 12192000"/>
              <a:gd name="connsiteY139" fmla="*/ 146332 h 4939827"/>
              <a:gd name="connsiteX140" fmla="*/ 5421860 w 12192000"/>
              <a:gd name="connsiteY140" fmla="*/ 167298 h 4939827"/>
              <a:gd name="connsiteX141" fmla="*/ 5476948 w 12192000"/>
              <a:gd name="connsiteY141" fmla="*/ 173249 h 4939827"/>
              <a:gd name="connsiteX142" fmla="*/ 5516842 w 12192000"/>
              <a:gd name="connsiteY142" fmla="*/ 184018 h 4939827"/>
              <a:gd name="connsiteX143" fmla="*/ 5619415 w 12192000"/>
              <a:gd name="connsiteY143" fmla="*/ 176781 h 4939827"/>
              <a:gd name="connsiteX144" fmla="*/ 5789867 w 12192000"/>
              <a:gd name="connsiteY144" fmla="*/ 150304 h 4939827"/>
              <a:gd name="connsiteX145" fmla="*/ 5825953 w 12192000"/>
              <a:gd name="connsiteY145" fmla="*/ 147907 h 4939827"/>
              <a:gd name="connsiteX146" fmla="*/ 5856168 w 12192000"/>
              <a:gd name="connsiteY146" fmla="*/ 158719 h 4939827"/>
              <a:gd name="connsiteX147" fmla="*/ 5862476 w 12192000"/>
              <a:gd name="connsiteY147" fmla="*/ 172447 h 4939827"/>
              <a:gd name="connsiteX148" fmla="*/ 5882195 w 12192000"/>
              <a:gd name="connsiteY148" fmla="*/ 173195 h 4939827"/>
              <a:gd name="connsiteX149" fmla="*/ 5952585 w 12192000"/>
              <a:gd name="connsiteY149" fmla="*/ 161012 h 4939827"/>
              <a:gd name="connsiteX150" fmla="*/ 6001964 w 12192000"/>
              <a:gd name="connsiteY150" fmla="*/ 154786 h 4939827"/>
              <a:gd name="connsiteX151" fmla="*/ 6184207 w 12192000"/>
              <a:gd name="connsiteY151" fmla="*/ 132658 h 4939827"/>
              <a:gd name="connsiteX152" fmla="*/ 6415830 w 12192000"/>
              <a:gd name="connsiteY152" fmla="*/ 136006 h 4939827"/>
              <a:gd name="connsiteX153" fmla="*/ 6756965 w 12192000"/>
              <a:gd name="connsiteY153" fmla="*/ 57636 h 4939827"/>
              <a:gd name="connsiteX154" fmla="*/ 6819400 w 12192000"/>
              <a:gd name="connsiteY154" fmla="*/ 30742 h 4939827"/>
              <a:gd name="connsiteX155" fmla="*/ 6986370 w 12192000"/>
              <a:gd name="connsiteY155" fmla="*/ 12659 h 4939827"/>
              <a:gd name="connsiteX156" fmla="*/ 6989536 w 12192000"/>
              <a:gd name="connsiteY156" fmla="*/ 14528 h 4939827"/>
              <a:gd name="connsiteX157" fmla="*/ 7015933 w 12192000"/>
              <a:gd name="connsiteY157" fmla="*/ 9653 h 4939827"/>
              <a:gd name="connsiteX158" fmla="*/ 7020592 w 12192000"/>
              <a:gd name="connsiteY158" fmla="*/ 1651 h 4939827"/>
              <a:gd name="connsiteX159" fmla="*/ 7025905 w 12192000"/>
              <a:gd name="connsiteY15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83638 w 12192000"/>
              <a:gd name="connsiteY50" fmla="*/ 299924 h 4939827"/>
              <a:gd name="connsiteX51" fmla="*/ 9371484 w 12192000"/>
              <a:gd name="connsiteY51" fmla="*/ 329634 h 4939827"/>
              <a:gd name="connsiteX52" fmla="*/ 9404829 w 12192000"/>
              <a:gd name="connsiteY52" fmla="*/ 339038 h 4939827"/>
              <a:gd name="connsiteX53" fmla="*/ 9427021 w 12192000"/>
              <a:gd name="connsiteY53" fmla="*/ 358784 h 4939827"/>
              <a:gd name="connsiteX54" fmla="*/ 9670844 w 12192000"/>
              <a:gd name="connsiteY54" fmla="*/ 405128 h 4939827"/>
              <a:gd name="connsiteX55" fmla="*/ 9816083 w 12192000"/>
              <a:gd name="connsiteY55" fmla="*/ 416573 h 4939827"/>
              <a:gd name="connsiteX56" fmla="*/ 9936741 w 12192000"/>
              <a:gd name="connsiteY56" fmla="*/ 437044 h 4939827"/>
              <a:gd name="connsiteX57" fmla="*/ 10050093 w 12192000"/>
              <a:gd name="connsiteY57" fmla="*/ 443783 h 4939827"/>
              <a:gd name="connsiteX58" fmla="*/ 10130090 w 12192000"/>
              <a:gd name="connsiteY58" fmla="*/ 459520 h 4939827"/>
              <a:gd name="connsiteX59" fmla="*/ 10173456 w 12192000"/>
              <a:gd name="connsiteY59" fmla="*/ 457749 h 4939827"/>
              <a:gd name="connsiteX60" fmla="*/ 10218232 w 12192000"/>
              <a:gd name="connsiteY60" fmla="*/ 459820 h 4939827"/>
              <a:gd name="connsiteX61" fmla="*/ 10354176 w 12192000"/>
              <a:gd name="connsiteY61" fmla="*/ 471377 h 4939827"/>
              <a:gd name="connsiteX62" fmla="*/ 10430681 w 12192000"/>
              <a:gd name="connsiteY62" fmla="*/ 481226 h 4939827"/>
              <a:gd name="connsiteX63" fmla="*/ 10478169 w 12192000"/>
              <a:gd name="connsiteY63" fmla="*/ 481774 h 4939827"/>
              <a:gd name="connsiteX64" fmla="*/ 10540907 w 12192000"/>
              <a:gd name="connsiteY64" fmla="*/ 485607 h 4939827"/>
              <a:gd name="connsiteX65" fmla="*/ 10614941 w 12192000"/>
              <a:gd name="connsiteY65" fmla="*/ 487592 h 4939827"/>
              <a:gd name="connsiteX66" fmla="*/ 10674098 w 12192000"/>
              <a:gd name="connsiteY66" fmla="*/ 521656 h 4939827"/>
              <a:gd name="connsiteX67" fmla="*/ 10874834 w 12192000"/>
              <a:gd name="connsiteY67" fmla="*/ 574867 h 4939827"/>
              <a:gd name="connsiteX68" fmla="*/ 10944981 w 12192000"/>
              <a:gd name="connsiteY68" fmla="*/ 615042 h 4939827"/>
              <a:gd name="connsiteX69" fmla="*/ 11006376 w 12192000"/>
              <a:gd name="connsiteY69" fmla="*/ 645957 h 4939827"/>
              <a:gd name="connsiteX70" fmla="*/ 11076308 w 12192000"/>
              <a:gd name="connsiteY70" fmla="*/ 675698 h 4939827"/>
              <a:gd name="connsiteX71" fmla="*/ 11148789 w 12192000"/>
              <a:gd name="connsiteY71" fmla="*/ 685041 h 4939827"/>
              <a:gd name="connsiteX72" fmla="*/ 11249129 w 12192000"/>
              <a:gd name="connsiteY72" fmla="*/ 684218 h 4939827"/>
              <a:gd name="connsiteX73" fmla="*/ 11299915 w 12192000"/>
              <a:gd name="connsiteY73" fmla="*/ 692177 h 4939827"/>
              <a:gd name="connsiteX74" fmla="*/ 11386973 w 12192000"/>
              <a:gd name="connsiteY74" fmla="*/ 708209 h 4939827"/>
              <a:gd name="connsiteX75" fmla="*/ 11500105 w 12192000"/>
              <a:gd name="connsiteY75" fmla="*/ 735014 h 4939827"/>
              <a:gd name="connsiteX76" fmla="*/ 11621735 w 12192000"/>
              <a:gd name="connsiteY76" fmla="*/ 789584 h 4939827"/>
              <a:gd name="connsiteX77" fmla="*/ 11691200 w 12192000"/>
              <a:gd name="connsiteY77" fmla="*/ 867902 h 4939827"/>
              <a:gd name="connsiteX78" fmla="*/ 11819427 w 12192000"/>
              <a:gd name="connsiteY78" fmla="*/ 911634 h 4939827"/>
              <a:gd name="connsiteX79" fmla="*/ 11969720 w 12192000"/>
              <a:gd name="connsiteY79" fmla="*/ 964737 h 4939827"/>
              <a:gd name="connsiteX80" fmla="*/ 12055766 w 12192000"/>
              <a:gd name="connsiteY80" fmla="*/ 991268 h 4939827"/>
              <a:gd name="connsiteX81" fmla="*/ 12171539 w 12192000"/>
              <a:gd name="connsiteY81" fmla="*/ 995427 h 4939827"/>
              <a:gd name="connsiteX82" fmla="*/ 12187831 w 12192000"/>
              <a:gd name="connsiteY82" fmla="*/ 996580 h 4939827"/>
              <a:gd name="connsiteX83" fmla="*/ 12192000 w 12192000"/>
              <a:gd name="connsiteY83" fmla="*/ 996726 h 4939827"/>
              <a:gd name="connsiteX84" fmla="*/ 12192000 w 12192000"/>
              <a:gd name="connsiteY84" fmla="*/ 4939827 h 4939827"/>
              <a:gd name="connsiteX85" fmla="*/ 0 w 12192000"/>
              <a:gd name="connsiteY85" fmla="*/ 4939827 h 4939827"/>
              <a:gd name="connsiteX86" fmla="*/ 0 w 12192000"/>
              <a:gd name="connsiteY86" fmla="*/ 512043 h 4939827"/>
              <a:gd name="connsiteX87" fmla="*/ 7381 w 12192000"/>
              <a:gd name="connsiteY87" fmla="*/ 512580 h 4939827"/>
              <a:gd name="connsiteX88" fmla="*/ 100029 w 12192000"/>
              <a:gd name="connsiteY88" fmla="*/ 504758 h 4939827"/>
              <a:gd name="connsiteX89" fmla="*/ 155244 w 12192000"/>
              <a:gd name="connsiteY89" fmla="*/ 525130 h 4939827"/>
              <a:gd name="connsiteX90" fmla="*/ 254366 w 12192000"/>
              <a:gd name="connsiteY90" fmla="*/ 534449 h 4939827"/>
              <a:gd name="connsiteX91" fmla="*/ 447292 w 12192000"/>
              <a:gd name="connsiteY91" fmla="*/ 542725 h 4939827"/>
              <a:gd name="connsiteX92" fmla="*/ 628105 w 12192000"/>
              <a:gd name="connsiteY92" fmla="*/ 547853 h 4939827"/>
              <a:gd name="connsiteX93" fmla="*/ 783146 w 12192000"/>
              <a:gd name="connsiteY93" fmla="*/ 591799 h 4939827"/>
              <a:gd name="connsiteX94" fmla="*/ 1043676 w 12192000"/>
              <a:gd name="connsiteY94" fmla="*/ 591887 h 4939827"/>
              <a:gd name="connsiteX95" fmla="*/ 1281816 w 12192000"/>
              <a:gd name="connsiteY95" fmla="*/ 520946 h 4939827"/>
              <a:gd name="connsiteX96" fmla="*/ 1486347 w 12192000"/>
              <a:gd name="connsiteY96" fmla="*/ 487310 h 4939827"/>
              <a:gd name="connsiteX97" fmla="*/ 1568079 w 12192000"/>
              <a:gd name="connsiteY97" fmla="*/ 462531 h 4939827"/>
              <a:gd name="connsiteX98" fmla="*/ 1622516 w 12192000"/>
              <a:gd name="connsiteY98" fmla="*/ 466058 h 4939827"/>
              <a:gd name="connsiteX99" fmla="*/ 1655457 w 12192000"/>
              <a:gd name="connsiteY99" fmla="*/ 465359 h 4939827"/>
              <a:gd name="connsiteX100" fmla="*/ 1717454 w 12192000"/>
              <a:gd name="connsiteY100" fmla="*/ 417203 h 4939827"/>
              <a:gd name="connsiteX101" fmla="*/ 1913794 w 12192000"/>
              <a:gd name="connsiteY101" fmla="*/ 365255 h 4939827"/>
              <a:gd name="connsiteX102" fmla="*/ 2129762 w 12192000"/>
              <a:gd name="connsiteY102" fmla="*/ 367832 h 4939827"/>
              <a:gd name="connsiteX103" fmla="*/ 2376970 w 12192000"/>
              <a:gd name="connsiteY103" fmla="*/ 350129 h 4939827"/>
              <a:gd name="connsiteX104" fmla="*/ 2480155 w 12192000"/>
              <a:gd name="connsiteY104" fmla="*/ 359227 h 4939827"/>
              <a:gd name="connsiteX105" fmla="*/ 2586782 w 12192000"/>
              <a:gd name="connsiteY105" fmla="*/ 339352 h 4939827"/>
              <a:gd name="connsiteX106" fmla="*/ 2679617 w 12192000"/>
              <a:gd name="connsiteY106" fmla="*/ 305383 h 4939827"/>
              <a:gd name="connsiteX107" fmla="*/ 2788947 w 12192000"/>
              <a:gd name="connsiteY107" fmla="*/ 250375 h 4939827"/>
              <a:gd name="connsiteX108" fmla="*/ 2965530 w 12192000"/>
              <a:gd name="connsiteY108" fmla="*/ 245958 h 4939827"/>
              <a:gd name="connsiteX109" fmla="*/ 3103677 w 12192000"/>
              <a:gd name="connsiteY109" fmla="*/ 209527 h 4939827"/>
              <a:gd name="connsiteX110" fmla="*/ 3126759 w 12192000"/>
              <a:gd name="connsiteY110" fmla="*/ 211226 h 4939827"/>
              <a:gd name="connsiteX111" fmla="*/ 3164020 w 12192000"/>
              <a:gd name="connsiteY111" fmla="*/ 212779 h 4939827"/>
              <a:gd name="connsiteX112" fmla="*/ 3285019 w 12192000"/>
              <a:gd name="connsiteY112" fmla="*/ 220535 h 4939827"/>
              <a:gd name="connsiteX113" fmla="*/ 3365154 w 12192000"/>
              <a:gd name="connsiteY113" fmla="*/ 226416 h 4939827"/>
              <a:gd name="connsiteX114" fmla="*/ 3367507 w 12192000"/>
              <a:gd name="connsiteY114" fmla="*/ 225416 h 4939827"/>
              <a:gd name="connsiteX115" fmla="*/ 3387567 w 12192000"/>
              <a:gd name="connsiteY115" fmla="*/ 227103 h 4939827"/>
              <a:gd name="connsiteX116" fmla="*/ 3498001 w 12192000"/>
              <a:gd name="connsiteY116" fmla="*/ 231941 h 4939827"/>
              <a:gd name="connsiteX117" fmla="*/ 3561557 w 12192000"/>
              <a:gd name="connsiteY117" fmla="*/ 228095 h 4939827"/>
              <a:gd name="connsiteX118" fmla="*/ 3611920 w 12192000"/>
              <a:gd name="connsiteY118" fmla="*/ 218094 h 4939827"/>
              <a:gd name="connsiteX119" fmla="*/ 3620528 w 12192000"/>
              <a:gd name="connsiteY119" fmla="*/ 218788 h 4939827"/>
              <a:gd name="connsiteX120" fmla="*/ 3620766 w 12192000"/>
              <a:gd name="connsiteY120" fmla="*/ 218511 h 4939827"/>
              <a:gd name="connsiteX121" fmla="*/ 3629977 w 12192000"/>
              <a:gd name="connsiteY121" fmla="*/ 218664 h 4939827"/>
              <a:gd name="connsiteX122" fmla="*/ 3636217 w 12192000"/>
              <a:gd name="connsiteY122" fmla="*/ 220048 h 4939827"/>
              <a:gd name="connsiteX123" fmla="*/ 3709484 w 12192000"/>
              <a:gd name="connsiteY123" fmla="*/ 186927 h 4939827"/>
              <a:gd name="connsiteX124" fmla="*/ 3761342 w 12192000"/>
              <a:gd name="connsiteY124" fmla="*/ 177474 h 4939827"/>
              <a:gd name="connsiteX125" fmla="*/ 3799748 w 12192000"/>
              <a:gd name="connsiteY125" fmla="*/ 167154 h 4939827"/>
              <a:gd name="connsiteX126" fmla="*/ 3922756 w 12192000"/>
              <a:gd name="connsiteY126" fmla="*/ 194044 h 4939827"/>
              <a:gd name="connsiteX127" fmla="*/ 4028476 w 12192000"/>
              <a:gd name="connsiteY127" fmla="*/ 223679 h 4939827"/>
              <a:gd name="connsiteX128" fmla="*/ 4191582 w 12192000"/>
              <a:gd name="connsiteY128" fmla="*/ 238952 h 4939827"/>
              <a:gd name="connsiteX129" fmla="*/ 4251024 w 12192000"/>
              <a:gd name="connsiteY129" fmla="*/ 240874 h 4939827"/>
              <a:gd name="connsiteX130" fmla="*/ 4355275 w 12192000"/>
              <a:gd name="connsiteY130" fmla="*/ 260205 h 4939827"/>
              <a:gd name="connsiteX131" fmla="*/ 4423807 w 12192000"/>
              <a:gd name="connsiteY131" fmla="*/ 270366 h 4939827"/>
              <a:gd name="connsiteX132" fmla="*/ 4558432 w 12192000"/>
              <a:gd name="connsiteY132" fmla="*/ 269194 h 4939827"/>
              <a:gd name="connsiteX133" fmla="*/ 4635061 w 12192000"/>
              <a:gd name="connsiteY133" fmla="*/ 280682 h 4939827"/>
              <a:gd name="connsiteX134" fmla="*/ 4807427 w 12192000"/>
              <a:gd name="connsiteY134" fmla="*/ 276835 h 4939827"/>
              <a:gd name="connsiteX135" fmla="*/ 5028933 w 12192000"/>
              <a:gd name="connsiteY135" fmla="*/ 183887 h 4939827"/>
              <a:gd name="connsiteX136" fmla="*/ 5093642 w 12192000"/>
              <a:gd name="connsiteY136" fmla="*/ 177214 h 4939827"/>
              <a:gd name="connsiteX137" fmla="*/ 5102642 w 12192000"/>
              <a:gd name="connsiteY137" fmla="*/ 186816 h 4939827"/>
              <a:gd name="connsiteX138" fmla="*/ 5193590 w 12192000"/>
              <a:gd name="connsiteY138" fmla="*/ 156458 h 4939827"/>
              <a:gd name="connsiteX139" fmla="*/ 5323922 w 12192000"/>
              <a:gd name="connsiteY139" fmla="*/ 146332 h 4939827"/>
              <a:gd name="connsiteX140" fmla="*/ 5421860 w 12192000"/>
              <a:gd name="connsiteY140" fmla="*/ 167298 h 4939827"/>
              <a:gd name="connsiteX141" fmla="*/ 5476948 w 12192000"/>
              <a:gd name="connsiteY141" fmla="*/ 173249 h 4939827"/>
              <a:gd name="connsiteX142" fmla="*/ 5516842 w 12192000"/>
              <a:gd name="connsiteY142" fmla="*/ 184018 h 4939827"/>
              <a:gd name="connsiteX143" fmla="*/ 5619415 w 12192000"/>
              <a:gd name="connsiteY143" fmla="*/ 176781 h 4939827"/>
              <a:gd name="connsiteX144" fmla="*/ 5789867 w 12192000"/>
              <a:gd name="connsiteY144" fmla="*/ 150304 h 4939827"/>
              <a:gd name="connsiteX145" fmla="*/ 5825953 w 12192000"/>
              <a:gd name="connsiteY145" fmla="*/ 147907 h 4939827"/>
              <a:gd name="connsiteX146" fmla="*/ 5856168 w 12192000"/>
              <a:gd name="connsiteY146" fmla="*/ 158719 h 4939827"/>
              <a:gd name="connsiteX147" fmla="*/ 5862476 w 12192000"/>
              <a:gd name="connsiteY147" fmla="*/ 172447 h 4939827"/>
              <a:gd name="connsiteX148" fmla="*/ 5882195 w 12192000"/>
              <a:gd name="connsiteY148" fmla="*/ 173195 h 4939827"/>
              <a:gd name="connsiteX149" fmla="*/ 5952585 w 12192000"/>
              <a:gd name="connsiteY149" fmla="*/ 161012 h 4939827"/>
              <a:gd name="connsiteX150" fmla="*/ 6001964 w 12192000"/>
              <a:gd name="connsiteY150" fmla="*/ 154786 h 4939827"/>
              <a:gd name="connsiteX151" fmla="*/ 6184207 w 12192000"/>
              <a:gd name="connsiteY151" fmla="*/ 132658 h 4939827"/>
              <a:gd name="connsiteX152" fmla="*/ 6415830 w 12192000"/>
              <a:gd name="connsiteY152" fmla="*/ 136006 h 4939827"/>
              <a:gd name="connsiteX153" fmla="*/ 6756965 w 12192000"/>
              <a:gd name="connsiteY153" fmla="*/ 57636 h 4939827"/>
              <a:gd name="connsiteX154" fmla="*/ 6819400 w 12192000"/>
              <a:gd name="connsiteY154" fmla="*/ 30742 h 4939827"/>
              <a:gd name="connsiteX155" fmla="*/ 6986370 w 12192000"/>
              <a:gd name="connsiteY155" fmla="*/ 12659 h 4939827"/>
              <a:gd name="connsiteX156" fmla="*/ 6989536 w 12192000"/>
              <a:gd name="connsiteY156" fmla="*/ 14528 h 4939827"/>
              <a:gd name="connsiteX157" fmla="*/ 7015933 w 12192000"/>
              <a:gd name="connsiteY157" fmla="*/ 9653 h 4939827"/>
              <a:gd name="connsiteX158" fmla="*/ 7020592 w 12192000"/>
              <a:gd name="connsiteY158" fmla="*/ 1651 h 4939827"/>
              <a:gd name="connsiteX159" fmla="*/ 7025905 w 12192000"/>
              <a:gd name="connsiteY15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672650 w 12192000"/>
              <a:gd name="connsiteY30" fmla="*/ 254821 h 4939827"/>
              <a:gd name="connsiteX31" fmla="*/ 8785543 w 12192000"/>
              <a:gd name="connsiteY31" fmla="*/ 263406 h 4939827"/>
              <a:gd name="connsiteX32" fmla="*/ 8830588 w 12192000"/>
              <a:gd name="connsiteY32" fmla="*/ 265483 h 4939827"/>
              <a:gd name="connsiteX33" fmla="*/ 8905142 w 12192000"/>
              <a:gd name="connsiteY33" fmla="*/ 264958 h 4939827"/>
              <a:gd name="connsiteX34" fmla="*/ 8968582 w 12192000"/>
              <a:gd name="connsiteY34" fmla="*/ 262728 h 4939827"/>
              <a:gd name="connsiteX35" fmla="*/ 8972994 w 12192000"/>
              <a:gd name="connsiteY35" fmla="*/ 263284 h 4939827"/>
              <a:gd name="connsiteX36" fmla="*/ 9004605 w 12192000"/>
              <a:gd name="connsiteY36" fmla="*/ 258041 h 4939827"/>
              <a:gd name="connsiteX37" fmla="*/ 9016165 w 12192000"/>
              <a:gd name="connsiteY37" fmla="*/ 261258 h 4939827"/>
              <a:gd name="connsiteX38" fmla="*/ 9043297 w 12192000"/>
              <a:gd name="connsiteY38" fmla="*/ 281547 h 4939827"/>
              <a:gd name="connsiteX39" fmla="*/ 9048315 w 12192000"/>
              <a:gd name="connsiteY39" fmla="*/ 279264 h 4939827"/>
              <a:gd name="connsiteX40" fmla="*/ 9054706 w 12192000"/>
              <a:gd name="connsiteY40" fmla="*/ 278538 h 4939827"/>
              <a:gd name="connsiteX41" fmla="*/ 9070919 w 12192000"/>
              <a:gd name="connsiteY41" fmla="*/ 281810 h 4939827"/>
              <a:gd name="connsiteX42" fmla="*/ 9076813 w 12192000"/>
              <a:gd name="connsiteY42" fmla="*/ 283909 h 4939827"/>
              <a:gd name="connsiteX43" fmla="*/ 9085871 w 12192000"/>
              <a:gd name="connsiteY43" fmla="*/ 285133 h 4939827"/>
              <a:gd name="connsiteX44" fmla="*/ 9086159 w 12192000"/>
              <a:gd name="connsiteY44" fmla="*/ 284887 h 4939827"/>
              <a:gd name="connsiteX45" fmla="*/ 9134606 w 12192000"/>
              <a:gd name="connsiteY45" fmla="*/ 288168 h 4939827"/>
              <a:gd name="connsiteX46" fmla="*/ 9195590 w 12192000"/>
              <a:gd name="connsiteY46" fmla="*/ 279568 h 4939827"/>
              <a:gd name="connsiteX47" fmla="*/ 9219336 w 12192000"/>
              <a:gd name="connsiteY47" fmla="*/ 278133 h 4939827"/>
              <a:gd name="connsiteX48" fmla="*/ 9232362 w 12192000"/>
              <a:gd name="connsiteY48" fmla="*/ 275894 h 4939827"/>
              <a:gd name="connsiteX49" fmla="*/ 9283638 w 12192000"/>
              <a:gd name="connsiteY49" fmla="*/ 299924 h 4939827"/>
              <a:gd name="connsiteX50" fmla="*/ 9371484 w 12192000"/>
              <a:gd name="connsiteY50" fmla="*/ 329634 h 4939827"/>
              <a:gd name="connsiteX51" fmla="*/ 9404829 w 12192000"/>
              <a:gd name="connsiteY51" fmla="*/ 339038 h 4939827"/>
              <a:gd name="connsiteX52" fmla="*/ 9427021 w 12192000"/>
              <a:gd name="connsiteY52" fmla="*/ 358784 h 4939827"/>
              <a:gd name="connsiteX53" fmla="*/ 9670844 w 12192000"/>
              <a:gd name="connsiteY53" fmla="*/ 405128 h 4939827"/>
              <a:gd name="connsiteX54" fmla="*/ 9816083 w 12192000"/>
              <a:gd name="connsiteY54" fmla="*/ 416573 h 4939827"/>
              <a:gd name="connsiteX55" fmla="*/ 9936741 w 12192000"/>
              <a:gd name="connsiteY55" fmla="*/ 437044 h 4939827"/>
              <a:gd name="connsiteX56" fmla="*/ 10050093 w 12192000"/>
              <a:gd name="connsiteY56" fmla="*/ 443783 h 4939827"/>
              <a:gd name="connsiteX57" fmla="*/ 10130090 w 12192000"/>
              <a:gd name="connsiteY57" fmla="*/ 459520 h 4939827"/>
              <a:gd name="connsiteX58" fmla="*/ 10173456 w 12192000"/>
              <a:gd name="connsiteY58" fmla="*/ 457749 h 4939827"/>
              <a:gd name="connsiteX59" fmla="*/ 10218232 w 12192000"/>
              <a:gd name="connsiteY59" fmla="*/ 459820 h 4939827"/>
              <a:gd name="connsiteX60" fmla="*/ 10354176 w 12192000"/>
              <a:gd name="connsiteY60" fmla="*/ 471377 h 4939827"/>
              <a:gd name="connsiteX61" fmla="*/ 10430681 w 12192000"/>
              <a:gd name="connsiteY61" fmla="*/ 481226 h 4939827"/>
              <a:gd name="connsiteX62" fmla="*/ 10478169 w 12192000"/>
              <a:gd name="connsiteY62" fmla="*/ 481774 h 4939827"/>
              <a:gd name="connsiteX63" fmla="*/ 10540907 w 12192000"/>
              <a:gd name="connsiteY63" fmla="*/ 485607 h 4939827"/>
              <a:gd name="connsiteX64" fmla="*/ 10614941 w 12192000"/>
              <a:gd name="connsiteY64" fmla="*/ 487592 h 4939827"/>
              <a:gd name="connsiteX65" fmla="*/ 10674098 w 12192000"/>
              <a:gd name="connsiteY65" fmla="*/ 521656 h 4939827"/>
              <a:gd name="connsiteX66" fmla="*/ 10874834 w 12192000"/>
              <a:gd name="connsiteY66" fmla="*/ 574867 h 4939827"/>
              <a:gd name="connsiteX67" fmla="*/ 10944981 w 12192000"/>
              <a:gd name="connsiteY67" fmla="*/ 615042 h 4939827"/>
              <a:gd name="connsiteX68" fmla="*/ 11006376 w 12192000"/>
              <a:gd name="connsiteY68" fmla="*/ 645957 h 4939827"/>
              <a:gd name="connsiteX69" fmla="*/ 11076308 w 12192000"/>
              <a:gd name="connsiteY69" fmla="*/ 675698 h 4939827"/>
              <a:gd name="connsiteX70" fmla="*/ 11148789 w 12192000"/>
              <a:gd name="connsiteY70" fmla="*/ 685041 h 4939827"/>
              <a:gd name="connsiteX71" fmla="*/ 11249129 w 12192000"/>
              <a:gd name="connsiteY71" fmla="*/ 684218 h 4939827"/>
              <a:gd name="connsiteX72" fmla="*/ 11299915 w 12192000"/>
              <a:gd name="connsiteY72" fmla="*/ 692177 h 4939827"/>
              <a:gd name="connsiteX73" fmla="*/ 11386973 w 12192000"/>
              <a:gd name="connsiteY73" fmla="*/ 708209 h 4939827"/>
              <a:gd name="connsiteX74" fmla="*/ 11500105 w 12192000"/>
              <a:gd name="connsiteY74" fmla="*/ 735014 h 4939827"/>
              <a:gd name="connsiteX75" fmla="*/ 11621735 w 12192000"/>
              <a:gd name="connsiteY75" fmla="*/ 789584 h 4939827"/>
              <a:gd name="connsiteX76" fmla="*/ 11691200 w 12192000"/>
              <a:gd name="connsiteY76" fmla="*/ 867902 h 4939827"/>
              <a:gd name="connsiteX77" fmla="*/ 11819427 w 12192000"/>
              <a:gd name="connsiteY77" fmla="*/ 911634 h 4939827"/>
              <a:gd name="connsiteX78" fmla="*/ 11969720 w 12192000"/>
              <a:gd name="connsiteY78" fmla="*/ 964737 h 4939827"/>
              <a:gd name="connsiteX79" fmla="*/ 12055766 w 12192000"/>
              <a:gd name="connsiteY79" fmla="*/ 991268 h 4939827"/>
              <a:gd name="connsiteX80" fmla="*/ 12171539 w 12192000"/>
              <a:gd name="connsiteY80" fmla="*/ 995427 h 4939827"/>
              <a:gd name="connsiteX81" fmla="*/ 12187831 w 12192000"/>
              <a:gd name="connsiteY81" fmla="*/ 996580 h 4939827"/>
              <a:gd name="connsiteX82" fmla="*/ 12192000 w 12192000"/>
              <a:gd name="connsiteY82" fmla="*/ 996726 h 4939827"/>
              <a:gd name="connsiteX83" fmla="*/ 12192000 w 12192000"/>
              <a:gd name="connsiteY83" fmla="*/ 4939827 h 4939827"/>
              <a:gd name="connsiteX84" fmla="*/ 0 w 12192000"/>
              <a:gd name="connsiteY84" fmla="*/ 4939827 h 4939827"/>
              <a:gd name="connsiteX85" fmla="*/ 0 w 12192000"/>
              <a:gd name="connsiteY85" fmla="*/ 512043 h 4939827"/>
              <a:gd name="connsiteX86" fmla="*/ 7381 w 12192000"/>
              <a:gd name="connsiteY86" fmla="*/ 512580 h 4939827"/>
              <a:gd name="connsiteX87" fmla="*/ 100029 w 12192000"/>
              <a:gd name="connsiteY87" fmla="*/ 504758 h 4939827"/>
              <a:gd name="connsiteX88" fmla="*/ 155244 w 12192000"/>
              <a:gd name="connsiteY88" fmla="*/ 525130 h 4939827"/>
              <a:gd name="connsiteX89" fmla="*/ 254366 w 12192000"/>
              <a:gd name="connsiteY89" fmla="*/ 534449 h 4939827"/>
              <a:gd name="connsiteX90" fmla="*/ 447292 w 12192000"/>
              <a:gd name="connsiteY90" fmla="*/ 542725 h 4939827"/>
              <a:gd name="connsiteX91" fmla="*/ 628105 w 12192000"/>
              <a:gd name="connsiteY91" fmla="*/ 547853 h 4939827"/>
              <a:gd name="connsiteX92" fmla="*/ 783146 w 12192000"/>
              <a:gd name="connsiteY92" fmla="*/ 591799 h 4939827"/>
              <a:gd name="connsiteX93" fmla="*/ 1043676 w 12192000"/>
              <a:gd name="connsiteY93" fmla="*/ 591887 h 4939827"/>
              <a:gd name="connsiteX94" fmla="*/ 1281816 w 12192000"/>
              <a:gd name="connsiteY94" fmla="*/ 520946 h 4939827"/>
              <a:gd name="connsiteX95" fmla="*/ 1486347 w 12192000"/>
              <a:gd name="connsiteY95" fmla="*/ 487310 h 4939827"/>
              <a:gd name="connsiteX96" fmla="*/ 1568079 w 12192000"/>
              <a:gd name="connsiteY96" fmla="*/ 462531 h 4939827"/>
              <a:gd name="connsiteX97" fmla="*/ 1622516 w 12192000"/>
              <a:gd name="connsiteY97" fmla="*/ 466058 h 4939827"/>
              <a:gd name="connsiteX98" fmla="*/ 1655457 w 12192000"/>
              <a:gd name="connsiteY98" fmla="*/ 465359 h 4939827"/>
              <a:gd name="connsiteX99" fmla="*/ 1717454 w 12192000"/>
              <a:gd name="connsiteY99" fmla="*/ 417203 h 4939827"/>
              <a:gd name="connsiteX100" fmla="*/ 1913794 w 12192000"/>
              <a:gd name="connsiteY100" fmla="*/ 365255 h 4939827"/>
              <a:gd name="connsiteX101" fmla="*/ 2129762 w 12192000"/>
              <a:gd name="connsiteY101" fmla="*/ 367832 h 4939827"/>
              <a:gd name="connsiteX102" fmla="*/ 2376970 w 12192000"/>
              <a:gd name="connsiteY102" fmla="*/ 350129 h 4939827"/>
              <a:gd name="connsiteX103" fmla="*/ 2480155 w 12192000"/>
              <a:gd name="connsiteY103" fmla="*/ 359227 h 4939827"/>
              <a:gd name="connsiteX104" fmla="*/ 2586782 w 12192000"/>
              <a:gd name="connsiteY104" fmla="*/ 339352 h 4939827"/>
              <a:gd name="connsiteX105" fmla="*/ 2679617 w 12192000"/>
              <a:gd name="connsiteY105" fmla="*/ 305383 h 4939827"/>
              <a:gd name="connsiteX106" fmla="*/ 2788947 w 12192000"/>
              <a:gd name="connsiteY106" fmla="*/ 250375 h 4939827"/>
              <a:gd name="connsiteX107" fmla="*/ 2965530 w 12192000"/>
              <a:gd name="connsiteY107" fmla="*/ 245958 h 4939827"/>
              <a:gd name="connsiteX108" fmla="*/ 3103677 w 12192000"/>
              <a:gd name="connsiteY108" fmla="*/ 209527 h 4939827"/>
              <a:gd name="connsiteX109" fmla="*/ 3126759 w 12192000"/>
              <a:gd name="connsiteY109" fmla="*/ 211226 h 4939827"/>
              <a:gd name="connsiteX110" fmla="*/ 3164020 w 12192000"/>
              <a:gd name="connsiteY110" fmla="*/ 212779 h 4939827"/>
              <a:gd name="connsiteX111" fmla="*/ 3285019 w 12192000"/>
              <a:gd name="connsiteY111" fmla="*/ 220535 h 4939827"/>
              <a:gd name="connsiteX112" fmla="*/ 3365154 w 12192000"/>
              <a:gd name="connsiteY112" fmla="*/ 226416 h 4939827"/>
              <a:gd name="connsiteX113" fmla="*/ 3367507 w 12192000"/>
              <a:gd name="connsiteY113" fmla="*/ 225416 h 4939827"/>
              <a:gd name="connsiteX114" fmla="*/ 3387567 w 12192000"/>
              <a:gd name="connsiteY114" fmla="*/ 227103 h 4939827"/>
              <a:gd name="connsiteX115" fmla="*/ 3498001 w 12192000"/>
              <a:gd name="connsiteY115" fmla="*/ 231941 h 4939827"/>
              <a:gd name="connsiteX116" fmla="*/ 3561557 w 12192000"/>
              <a:gd name="connsiteY116" fmla="*/ 228095 h 4939827"/>
              <a:gd name="connsiteX117" fmla="*/ 3611920 w 12192000"/>
              <a:gd name="connsiteY117" fmla="*/ 218094 h 4939827"/>
              <a:gd name="connsiteX118" fmla="*/ 3620528 w 12192000"/>
              <a:gd name="connsiteY118" fmla="*/ 218788 h 4939827"/>
              <a:gd name="connsiteX119" fmla="*/ 3620766 w 12192000"/>
              <a:gd name="connsiteY119" fmla="*/ 218511 h 4939827"/>
              <a:gd name="connsiteX120" fmla="*/ 3629977 w 12192000"/>
              <a:gd name="connsiteY120" fmla="*/ 218664 h 4939827"/>
              <a:gd name="connsiteX121" fmla="*/ 3636217 w 12192000"/>
              <a:gd name="connsiteY121" fmla="*/ 220048 h 4939827"/>
              <a:gd name="connsiteX122" fmla="*/ 3709484 w 12192000"/>
              <a:gd name="connsiteY122" fmla="*/ 186927 h 4939827"/>
              <a:gd name="connsiteX123" fmla="*/ 3761342 w 12192000"/>
              <a:gd name="connsiteY123" fmla="*/ 177474 h 4939827"/>
              <a:gd name="connsiteX124" fmla="*/ 3799748 w 12192000"/>
              <a:gd name="connsiteY124" fmla="*/ 167154 h 4939827"/>
              <a:gd name="connsiteX125" fmla="*/ 3922756 w 12192000"/>
              <a:gd name="connsiteY125" fmla="*/ 194044 h 4939827"/>
              <a:gd name="connsiteX126" fmla="*/ 4028476 w 12192000"/>
              <a:gd name="connsiteY126" fmla="*/ 223679 h 4939827"/>
              <a:gd name="connsiteX127" fmla="*/ 4191582 w 12192000"/>
              <a:gd name="connsiteY127" fmla="*/ 238952 h 4939827"/>
              <a:gd name="connsiteX128" fmla="*/ 4251024 w 12192000"/>
              <a:gd name="connsiteY128" fmla="*/ 240874 h 4939827"/>
              <a:gd name="connsiteX129" fmla="*/ 4355275 w 12192000"/>
              <a:gd name="connsiteY129" fmla="*/ 260205 h 4939827"/>
              <a:gd name="connsiteX130" fmla="*/ 4423807 w 12192000"/>
              <a:gd name="connsiteY130" fmla="*/ 270366 h 4939827"/>
              <a:gd name="connsiteX131" fmla="*/ 4558432 w 12192000"/>
              <a:gd name="connsiteY131" fmla="*/ 269194 h 4939827"/>
              <a:gd name="connsiteX132" fmla="*/ 4635061 w 12192000"/>
              <a:gd name="connsiteY132" fmla="*/ 280682 h 4939827"/>
              <a:gd name="connsiteX133" fmla="*/ 4807427 w 12192000"/>
              <a:gd name="connsiteY133" fmla="*/ 276835 h 4939827"/>
              <a:gd name="connsiteX134" fmla="*/ 5028933 w 12192000"/>
              <a:gd name="connsiteY134" fmla="*/ 183887 h 4939827"/>
              <a:gd name="connsiteX135" fmla="*/ 5093642 w 12192000"/>
              <a:gd name="connsiteY135" fmla="*/ 177214 h 4939827"/>
              <a:gd name="connsiteX136" fmla="*/ 5102642 w 12192000"/>
              <a:gd name="connsiteY136" fmla="*/ 186816 h 4939827"/>
              <a:gd name="connsiteX137" fmla="*/ 5193590 w 12192000"/>
              <a:gd name="connsiteY137" fmla="*/ 156458 h 4939827"/>
              <a:gd name="connsiteX138" fmla="*/ 5323922 w 12192000"/>
              <a:gd name="connsiteY138" fmla="*/ 146332 h 4939827"/>
              <a:gd name="connsiteX139" fmla="*/ 5421860 w 12192000"/>
              <a:gd name="connsiteY139" fmla="*/ 167298 h 4939827"/>
              <a:gd name="connsiteX140" fmla="*/ 5476948 w 12192000"/>
              <a:gd name="connsiteY140" fmla="*/ 173249 h 4939827"/>
              <a:gd name="connsiteX141" fmla="*/ 5516842 w 12192000"/>
              <a:gd name="connsiteY141" fmla="*/ 184018 h 4939827"/>
              <a:gd name="connsiteX142" fmla="*/ 5619415 w 12192000"/>
              <a:gd name="connsiteY142" fmla="*/ 176781 h 4939827"/>
              <a:gd name="connsiteX143" fmla="*/ 5789867 w 12192000"/>
              <a:gd name="connsiteY143" fmla="*/ 150304 h 4939827"/>
              <a:gd name="connsiteX144" fmla="*/ 5825953 w 12192000"/>
              <a:gd name="connsiteY144" fmla="*/ 147907 h 4939827"/>
              <a:gd name="connsiteX145" fmla="*/ 5856168 w 12192000"/>
              <a:gd name="connsiteY145" fmla="*/ 158719 h 4939827"/>
              <a:gd name="connsiteX146" fmla="*/ 5862476 w 12192000"/>
              <a:gd name="connsiteY146" fmla="*/ 172447 h 4939827"/>
              <a:gd name="connsiteX147" fmla="*/ 5882195 w 12192000"/>
              <a:gd name="connsiteY147" fmla="*/ 173195 h 4939827"/>
              <a:gd name="connsiteX148" fmla="*/ 5952585 w 12192000"/>
              <a:gd name="connsiteY148" fmla="*/ 161012 h 4939827"/>
              <a:gd name="connsiteX149" fmla="*/ 6001964 w 12192000"/>
              <a:gd name="connsiteY149" fmla="*/ 154786 h 4939827"/>
              <a:gd name="connsiteX150" fmla="*/ 6184207 w 12192000"/>
              <a:gd name="connsiteY150" fmla="*/ 132658 h 4939827"/>
              <a:gd name="connsiteX151" fmla="*/ 6415830 w 12192000"/>
              <a:gd name="connsiteY151" fmla="*/ 136006 h 4939827"/>
              <a:gd name="connsiteX152" fmla="*/ 6756965 w 12192000"/>
              <a:gd name="connsiteY152" fmla="*/ 57636 h 4939827"/>
              <a:gd name="connsiteX153" fmla="*/ 6819400 w 12192000"/>
              <a:gd name="connsiteY153" fmla="*/ 30742 h 4939827"/>
              <a:gd name="connsiteX154" fmla="*/ 6986370 w 12192000"/>
              <a:gd name="connsiteY154" fmla="*/ 12659 h 4939827"/>
              <a:gd name="connsiteX155" fmla="*/ 6989536 w 12192000"/>
              <a:gd name="connsiteY155" fmla="*/ 14528 h 4939827"/>
              <a:gd name="connsiteX156" fmla="*/ 7015933 w 12192000"/>
              <a:gd name="connsiteY156" fmla="*/ 9653 h 4939827"/>
              <a:gd name="connsiteX157" fmla="*/ 7020592 w 12192000"/>
              <a:gd name="connsiteY157" fmla="*/ 1651 h 4939827"/>
              <a:gd name="connsiteX158" fmla="*/ 7025905 w 12192000"/>
              <a:gd name="connsiteY15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622021 w 12192000"/>
              <a:gd name="connsiteY29" fmla="*/ 261028 h 4939827"/>
              <a:gd name="connsiteX30" fmla="*/ 8672650 w 12192000"/>
              <a:gd name="connsiteY30" fmla="*/ 254821 h 4939827"/>
              <a:gd name="connsiteX31" fmla="*/ 8785543 w 12192000"/>
              <a:gd name="connsiteY31" fmla="*/ 263406 h 4939827"/>
              <a:gd name="connsiteX32" fmla="*/ 8830588 w 12192000"/>
              <a:gd name="connsiteY32" fmla="*/ 265483 h 4939827"/>
              <a:gd name="connsiteX33" fmla="*/ 8905142 w 12192000"/>
              <a:gd name="connsiteY33" fmla="*/ 264958 h 4939827"/>
              <a:gd name="connsiteX34" fmla="*/ 8968582 w 12192000"/>
              <a:gd name="connsiteY34" fmla="*/ 262728 h 4939827"/>
              <a:gd name="connsiteX35" fmla="*/ 8972994 w 12192000"/>
              <a:gd name="connsiteY35" fmla="*/ 263284 h 4939827"/>
              <a:gd name="connsiteX36" fmla="*/ 9004605 w 12192000"/>
              <a:gd name="connsiteY36" fmla="*/ 258041 h 4939827"/>
              <a:gd name="connsiteX37" fmla="*/ 9016165 w 12192000"/>
              <a:gd name="connsiteY37" fmla="*/ 261258 h 4939827"/>
              <a:gd name="connsiteX38" fmla="*/ 9043297 w 12192000"/>
              <a:gd name="connsiteY38" fmla="*/ 281547 h 4939827"/>
              <a:gd name="connsiteX39" fmla="*/ 9048315 w 12192000"/>
              <a:gd name="connsiteY39" fmla="*/ 279264 h 4939827"/>
              <a:gd name="connsiteX40" fmla="*/ 9054706 w 12192000"/>
              <a:gd name="connsiteY40" fmla="*/ 278538 h 4939827"/>
              <a:gd name="connsiteX41" fmla="*/ 9070919 w 12192000"/>
              <a:gd name="connsiteY41" fmla="*/ 281810 h 4939827"/>
              <a:gd name="connsiteX42" fmla="*/ 9076813 w 12192000"/>
              <a:gd name="connsiteY42" fmla="*/ 283909 h 4939827"/>
              <a:gd name="connsiteX43" fmla="*/ 9085871 w 12192000"/>
              <a:gd name="connsiteY43" fmla="*/ 285133 h 4939827"/>
              <a:gd name="connsiteX44" fmla="*/ 9086159 w 12192000"/>
              <a:gd name="connsiteY44" fmla="*/ 284887 h 4939827"/>
              <a:gd name="connsiteX45" fmla="*/ 9134606 w 12192000"/>
              <a:gd name="connsiteY45" fmla="*/ 288168 h 4939827"/>
              <a:gd name="connsiteX46" fmla="*/ 9195590 w 12192000"/>
              <a:gd name="connsiteY46" fmla="*/ 279568 h 4939827"/>
              <a:gd name="connsiteX47" fmla="*/ 9219336 w 12192000"/>
              <a:gd name="connsiteY47" fmla="*/ 278133 h 4939827"/>
              <a:gd name="connsiteX48" fmla="*/ 9232362 w 12192000"/>
              <a:gd name="connsiteY48" fmla="*/ 275894 h 4939827"/>
              <a:gd name="connsiteX49" fmla="*/ 9283638 w 12192000"/>
              <a:gd name="connsiteY49" fmla="*/ 299924 h 4939827"/>
              <a:gd name="connsiteX50" fmla="*/ 9371484 w 12192000"/>
              <a:gd name="connsiteY50" fmla="*/ 329634 h 4939827"/>
              <a:gd name="connsiteX51" fmla="*/ 9404829 w 12192000"/>
              <a:gd name="connsiteY51" fmla="*/ 339038 h 4939827"/>
              <a:gd name="connsiteX52" fmla="*/ 9427021 w 12192000"/>
              <a:gd name="connsiteY52" fmla="*/ 358784 h 4939827"/>
              <a:gd name="connsiteX53" fmla="*/ 9670844 w 12192000"/>
              <a:gd name="connsiteY53" fmla="*/ 405128 h 4939827"/>
              <a:gd name="connsiteX54" fmla="*/ 9816083 w 12192000"/>
              <a:gd name="connsiteY54" fmla="*/ 416573 h 4939827"/>
              <a:gd name="connsiteX55" fmla="*/ 9936741 w 12192000"/>
              <a:gd name="connsiteY55" fmla="*/ 437044 h 4939827"/>
              <a:gd name="connsiteX56" fmla="*/ 10050093 w 12192000"/>
              <a:gd name="connsiteY56" fmla="*/ 443783 h 4939827"/>
              <a:gd name="connsiteX57" fmla="*/ 10130090 w 12192000"/>
              <a:gd name="connsiteY57" fmla="*/ 459520 h 4939827"/>
              <a:gd name="connsiteX58" fmla="*/ 10173456 w 12192000"/>
              <a:gd name="connsiteY58" fmla="*/ 457749 h 4939827"/>
              <a:gd name="connsiteX59" fmla="*/ 10218232 w 12192000"/>
              <a:gd name="connsiteY59" fmla="*/ 459820 h 4939827"/>
              <a:gd name="connsiteX60" fmla="*/ 10354176 w 12192000"/>
              <a:gd name="connsiteY60" fmla="*/ 471377 h 4939827"/>
              <a:gd name="connsiteX61" fmla="*/ 10430681 w 12192000"/>
              <a:gd name="connsiteY61" fmla="*/ 481226 h 4939827"/>
              <a:gd name="connsiteX62" fmla="*/ 10478169 w 12192000"/>
              <a:gd name="connsiteY62" fmla="*/ 481774 h 4939827"/>
              <a:gd name="connsiteX63" fmla="*/ 10540907 w 12192000"/>
              <a:gd name="connsiteY63" fmla="*/ 485607 h 4939827"/>
              <a:gd name="connsiteX64" fmla="*/ 10614941 w 12192000"/>
              <a:gd name="connsiteY64" fmla="*/ 487592 h 4939827"/>
              <a:gd name="connsiteX65" fmla="*/ 10674098 w 12192000"/>
              <a:gd name="connsiteY65" fmla="*/ 521656 h 4939827"/>
              <a:gd name="connsiteX66" fmla="*/ 10874834 w 12192000"/>
              <a:gd name="connsiteY66" fmla="*/ 574867 h 4939827"/>
              <a:gd name="connsiteX67" fmla="*/ 10944981 w 12192000"/>
              <a:gd name="connsiteY67" fmla="*/ 615042 h 4939827"/>
              <a:gd name="connsiteX68" fmla="*/ 11006376 w 12192000"/>
              <a:gd name="connsiteY68" fmla="*/ 645957 h 4939827"/>
              <a:gd name="connsiteX69" fmla="*/ 11076308 w 12192000"/>
              <a:gd name="connsiteY69" fmla="*/ 675698 h 4939827"/>
              <a:gd name="connsiteX70" fmla="*/ 11148789 w 12192000"/>
              <a:gd name="connsiteY70" fmla="*/ 685041 h 4939827"/>
              <a:gd name="connsiteX71" fmla="*/ 11249129 w 12192000"/>
              <a:gd name="connsiteY71" fmla="*/ 684218 h 4939827"/>
              <a:gd name="connsiteX72" fmla="*/ 11299915 w 12192000"/>
              <a:gd name="connsiteY72" fmla="*/ 692177 h 4939827"/>
              <a:gd name="connsiteX73" fmla="*/ 11386973 w 12192000"/>
              <a:gd name="connsiteY73" fmla="*/ 708209 h 4939827"/>
              <a:gd name="connsiteX74" fmla="*/ 11500105 w 12192000"/>
              <a:gd name="connsiteY74" fmla="*/ 735014 h 4939827"/>
              <a:gd name="connsiteX75" fmla="*/ 11621735 w 12192000"/>
              <a:gd name="connsiteY75" fmla="*/ 789584 h 4939827"/>
              <a:gd name="connsiteX76" fmla="*/ 11691200 w 12192000"/>
              <a:gd name="connsiteY76" fmla="*/ 867902 h 4939827"/>
              <a:gd name="connsiteX77" fmla="*/ 11819427 w 12192000"/>
              <a:gd name="connsiteY77" fmla="*/ 911634 h 4939827"/>
              <a:gd name="connsiteX78" fmla="*/ 11969720 w 12192000"/>
              <a:gd name="connsiteY78" fmla="*/ 964737 h 4939827"/>
              <a:gd name="connsiteX79" fmla="*/ 12055766 w 12192000"/>
              <a:gd name="connsiteY79" fmla="*/ 991268 h 4939827"/>
              <a:gd name="connsiteX80" fmla="*/ 12171539 w 12192000"/>
              <a:gd name="connsiteY80" fmla="*/ 995427 h 4939827"/>
              <a:gd name="connsiteX81" fmla="*/ 12187831 w 12192000"/>
              <a:gd name="connsiteY81" fmla="*/ 996580 h 4939827"/>
              <a:gd name="connsiteX82" fmla="*/ 12192000 w 12192000"/>
              <a:gd name="connsiteY82" fmla="*/ 996726 h 4939827"/>
              <a:gd name="connsiteX83" fmla="*/ 12192000 w 12192000"/>
              <a:gd name="connsiteY83" fmla="*/ 4939827 h 4939827"/>
              <a:gd name="connsiteX84" fmla="*/ 0 w 12192000"/>
              <a:gd name="connsiteY84" fmla="*/ 4939827 h 4939827"/>
              <a:gd name="connsiteX85" fmla="*/ 0 w 12192000"/>
              <a:gd name="connsiteY85" fmla="*/ 512043 h 4939827"/>
              <a:gd name="connsiteX86" fmla="*/ 7381 w 12192000"/>
              <a:gd name="connsiteY86" fmla="*/ 512580 h 4939827"/>
              <a:gd name="connsiteX87" fmla="*/ 100029 w 12192000"/>
              <a:gd name="connsiteY87" fmla="*/ 504758 h 4939827"/>
              <a:gd name="connsiteX88" fmla="*/ 155244 w 12192000"/>
              <a:gd name="connsiteY88" fmla="*/ 525130 h 4939827"/>
              <a:gd name="connsiteX89" fmla="*/ 254366 w 12192000"/>
              <a:gd name="connsiteY89" fmla="*/ 534449 h 4939827"/>
              <a:gd name="connsiteX90" fmla="*/ 447292 w 12192000"/>
              <a:gd name="connsiteY90" fmla="*/ 542725 h 4939827"/>
              <a:gd name="connsiteX91" fmla="*/ 628105 w 12192000"/>
              <a:gd name="connsiteY91" fmla="*/ 547853 h 4939827"/>
              <a:gd name="connsiteX92" fmla="*/ 783146 w 12192000"/>
              <a:gd name="connsiteY92" fmla="*/ 591799 h 4939827"/>
              <a:gd name="connsiteX93" fmla="*/ 1043676 w 12192000"/>
              <a:gd name="connsiteY93" fmla="*/ 591887 h 4939827"/>
              <a:gd name="connsiteX94" fmla="*/ 1281816 w 12192000"/>
              <a:gd name="connsiteY94" fmla="*/ 520946 h 4939827"/>
              <a:gd name="connsiteX95" fmla="*/ 1486347 w 12192000"/>
              <a:gd name="connsiteY95" fmla="*/ 487310 h 4939827"/>
              <a:gd name="connsiteX96" fmla="*/ 1568079 w 12192000"/>
              <a:gd name="connsiteY96" fmla="*/ 462531 h 4939827"/>
              <a:gd name="connsiteX97" fmla="*/ 1622516 w 12192000"/>
              <a:gd name="connsiteY97" fmla="*/ 466058 h 4939827"/>
              <a:gd name="connsiteX98" fmla="*/ 1655457 w 12192000"/>
              <a:gd name="connsiteY98" fmla="*/ 465359 h 4939827"/>
              <a:gd name="connsiteX99" fmla="*/ 1717454 w 12192000"/>
              <a:gd name="connsiteY99" fmla="*/ 417203 h 4939827"/>
              <a:gd name="connsiteX100" fmla="*/ 1913794 w 12192000"/>
              <a:gd name="connsiteY100" fmla="*/ 365255 h 4939827"/>
              <a:gd name="connsiteX101" fmla="*/ 2129762 w 12192000"/>
              <a:gd name="connsiteY101" fmla="*/ 367832 h 4939827"/>
              <a:gd name="connsiteX102" fmla="*/ 2376970 w 12192000"/>
              <a:gd name="connsiteY102" fmla="*/ 350129 h 4939827"/>
              <a:gd name="connsiteX103" fmla="*/ 2480155 w 12192000"/>
              <a:gd name="connsiteY103" fmla="*/ 359227 h 4939827"/>
              <a:gd name="connsiteX104" fmla="*/ 2586782 w 12192000"/>
              <a:gd name="connsiteY104" fmla="*/ 339352 h 4939827"/>
              <a:gd name="connsiteX105" fmla="*/ 2679617 w 12192000"/>
              <a:gd name="connsiteY105" fmla="*/ 305383 h 4939827"/>
              <a:gd name="connsiteX106" fmla="*/ 2788947 w 12192000"/>
              <a:gd name="connsiteY106" fmla="*/ 250375 h 4939827"/>
              <a:gd name="connsiteX107" fmla="*/ 2965530 w 12192000"/>
              <a:gd name="connsiteY107" fmla="*/ 245958 h 4939827"/>
              <a:gd name="connsiteX108" fmla="*/ 3103677 w 12192000"/>
              <a:gd name="connsiteY108" fmla="*/ 209527 h 4939827"/>
              <a:gd name="connsiteX109" fmla="*/ 3126759 w 12192000"/>
              <a:gd name="connsiteY109" fmla="*/ 211226 h 4939827"/>
              <a:gd name="connsiteX110" fmla="*/ 3164020 w 12192000"/>
              <a:gd name="connsiteY110" fmla="*/ 212779 h 4939827"/>
              <a:gd name="connsiteX111" fmla="*/ 3285019 w 12192000"/>
              <a:gd name="connsiteY111" fmla="*/ 220535 h 4939827"/>
              <a:gd name="connsiteX112" fmla="*/ 3365154 w 12192000"/>
              <a:gd name="connsiteY112" fmla="*/ 226416 h 4939827"/>
              <a:gd name="connsiteX113" fmla="*/ 3367507 w 12192000"/>
              <a:gd name="connsiteY113" fmla="*/ 225416 h 4939827"/>
              <a:gd name="connsiteX114" fmla="*/ 3387567 w 12192000"/>
              <a:gd name="connsiteY114" fmla="*/ 227103 h 4939827"/>
              <a:gd name="connsiteX115" fmla="*/ 3498001 w 12192000"/>
              <a:gd name="connsiteY115" fmla="*/ 231941 h 4939827"/>
              <a:gd name="connsiteX116" fmla="*/ 3561557 w 12192000"/>
              <a:gd name="connsiteY116" fmla="*/ 228095 h 4939827"/>
              <a:gd name="connsiteX117" fmla="*/ 3611920 w 12192000"/>
              <a:gd name="connsiteY117" fmla="*/ 218094 h 4939827"/>
              <a:gd name="connsiteX118" fmla="*/ 3620528 w 12192000"/>
              <a:gd name="connsiteY118" fmla="*/ 218788 h 4939827"/>
              <a:gd name="connsiteX119" fmla="*/ 3620766 w 12192000"/>
              <a:gd name="connsiteY119" fmla="*/ 218511 h 4939827"/>
              <a:gd name="connsiteX120" fmla="*/ 3629977 w 12192000"/>
              <a:gd name="connsiteY120" fmla="*/ 218664 h 4939827"/>
              <a:gd name="connsiteX121" fmla="*/ 3636217 w 12192000"/>
              <a:gd name="connsiteY121" fmla="*/ 220048 h 4939827"/>
              <a:gd name="connsiteX122" fmla="*/ 3709484 w 12192000"/>
              <a:gd name="connsiteY122" fmla="*/ 186927 h 4939827"/>
              <a:gd name="connsiteX123" fmla="*/ 3761342 w 12192000"/>
              <a:gd name="connsiteY123" fmla="*/ 177474 h 4939827"/>
              <a:gd name="connsiteX124" fmla="*/ 3799748 w 12192000"/>
              <a:gd name="connsiteY124" fmla="*/ 167154 h 4939827"/>
              <a:gd name="connsiteX125" fmla="*/ 3922756 w 12192000"/>
              <a:gd name="connsiteY125" fmla="*/ 194044 h 4939827"/>
              <a:gd name="connsiteX126" fmla="*/ 4028476 w 12192000"/>
              <a:gd name="connsiteY126" fmla="*/ 223679 h 4939827"/>
              <a:gd name="connsiteX127" fmla="*/ 4191582 w 12192000"/>
              <a:gd name="connsiteY127" fmla="*/ 238952 h 4939827"/>
              <a:gd name="connsiteX128" fmla="*/ 4251024 w 12192000"/>
              <a:gd name="connsiteY128" fmla="*/ 240874 h 4939827"/>
              <a:gd name="connsiteX129" fmla="*/ 4355275 w 12192000"/>
              <a:gd name="connsiteY129" fmla="*/ 260205 h 4939827"/>
              <a:gd name="connsiteX130" fmla="*/ 4423807 w 12192000"/>
              <a:gd name="connsiteY130" fmla="*/ 270366 h 4939827"/>
              <a:gd name="connsiteX131" fmla="*/ 4558432 w 12192000"/>
              <a:gd name="connsiteY131" fmla="*/ 269194 h 4939827"/>
              <a:gd name="connsiteX132" fmla="*/ 4635061 w 12192000"/>
              <a:gd name="connsiteY132" fmla="*/ 280682 h 4939827"/>
              <a:gd name="connsiteX133" fmla="*/ 4807427 w 12192000"/>
              <a:gd name="connsiteY133" fmla="*/ 276835 h 4939827"/>
              <a:gd name="connsiteX134" fmla="*/ 5028933 w 12192000"/>
              <a:gd name="connsiteY134" fmla="*/ 183887 h 4939827"/>
              <a:gd name="connsiteX135" fmla="*/ 5093642 w 12192000"/>
              <a:gd name="connsiteY135" fmla="*/ 177214 h 4939827"/>
              <a:gd name="connsiteX136" fmla="*/ 5102642 w 12192000"/>
              <a:gd name="connsiteY136" fmla="*/ 186816 h 4939827"/>
              <a:gd name="connsiteX137" fmla="*/ 5193590 w 12192000"/>
              <a:gd name="connsiteY137" fmla="*/ 156458 h 4939827"/>
              <a:gd name="connsiteX138" fmla="*/ 5323922 w 12192000"/>
              <a:gd name="connsiteY138" fmla="*/ 146332 h 4939827"/>
              <a:gd name="connsiteX139" fmla="*/ 5421860 w 12192000"/>
              <a:gd name="connsiteY139" fmla="*/ 167298 h 4939827"/>
              <a:gd name="connsiteX140" fmla="*/ 5476948 w 12192000"/>
              <a:gd name="connsiteY140" fmla="*/ 173249 h 4939827"/>
              <a:gd name="connsiteX141" fmla="*/ 5516842 w 12192000"/>
              <a:gd name="connsiteY141" fmla="*/ 184018 h 4939827"/>
              <a:gd name="connsiteX142" fmla="*/ 5619415 w 12192000"/>
              <a:gd name="connsiteY142" fmla="*/ 176781 h 4939827"/>
              <a:gd name="connsiteX143" fmla="*/ 5789867 w 12192000"/>
              <a:gd name="connsiteY143" fmla="*/ 150304 h 4939827"/>
              <a:gd name="connsiteX144" fmla="*/ 5825953 w 12192000"/>
              <a:gd name="connsiteY144" fmla="*/ 147907 h 4939827"/>
              <a:gd name="connsiteX145" fmla="*/ 5856168 w 12192000"/>
              <a:gd name="connsiteY145" fmla="*/ 158719 h 4939827"/>
              <a:gd name="connsiteX146" fmla="*/ 5862476 w 12192000"/>
              <a:gd name="connsiteY146" fmla="*/ 172447 h 4939827"/>
              <a:gd name="connsiteX147" fmla="*/ 5882195 w 12192000"/>
              <a:gd name="connsiteY147" fmla="*/ 173195 h 4939827"/>
              <a:gd name="connsiteX148" fmla="*/ 5952585 w 12192000"/>
              <a:gd name="connsiteY148" fmla="*/ 161012 h 4939827"/>
              <a:gd name="connsiteX149" fmla="*/ 6001964 w 12192000"/>
              <a:gd name="connsiteY149" fmla="*/ 154786 h 4939827"/>
              <a:gd name="connsiteX150" fmla="*/ 6184207 w 12192000"/>
              <a:gd name="connsiteY150" fmla="*/ 132658 h 4939827"/>
              <a:gd name="connsiteX151" fmla="*/ 6415830 w 12192000"/>
              <a:gd name="connsiteY151" fmla="*/ 136006 h 4939827"/>
              <a:gd name="connsiteX152" fmla="*/ 6756965 w 12192000"/>
              <a:gd name="connsiteY152" fmla="*/ 57636 h 4939827"/>
              <a:gd name="connsiteX153" fmla="*/ 6819400 w 12192000"/>
              <a:gd name="connsiteY153" fmla="*/ 30742 h 4939827"/>
              <a:gd name="connsiteX154" fmla="*/ 6986370 w 12192000"/>
              <a:gd name="connsiteY154" fmla="*/ 12659 h 4939827"/>
              <a:gd name="connsiteX155" fmla="*/ 6989536 w 12192000"/>
              <a:gd name="connsiteY155" fmla="*/ 14528 h 4939827"/>
              <a:gd name="connsiteX156" fmla="*/ 7015933 w 12192000"/>
              <a:gd name="connsiteY156" fmla="*/ 9653 h 4939827"/>
              <a:gd name="connsiteX157" fmla="*/ 7020592 w 12192000"/>
              <a:gd name="connsiteY157" fmla="*/ 1651 h 4939827"/>
              <a:gd name="connsiteX158" fmla="*/ 7025905 w 12192000"/>
              <a:gd name="connsiteY15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281371 w 12192000"/>
              <a:gd name="connsiteY19" fmla="*/ 256875 h 4939827"/>
              <a:gd name="connsiteX20" fmla="*/ 8381609 w 12192000"/>
              <a:gd name="connsiteY20" fmla="*/ 240618 h 4939827"/>
              <a:gd name="connsiteX21" fmla="*/ 8406759 w 12192000"/>
              <a:gd name="connsiteY21" fmla="*/ 232517 h 4939827"/>
              <a:gd name="connsiteX22" fmla="*/ 8426506 w 12192000"/>
              <a:gd name="connsiteY22" fmla="*/ 241842 h 4939827"/>
              <a:gd name="connsiteX23" fmla="*/ 8427949 w 12192000"/>
              <a:gd name="connsiteY23" fmla="*/ 240981 h 4939827"/>
              <a:gd name="connsiteX24" fmla="*/ 8441468 w 12192000"/>
              <a:gd name="connsiteY24" fmla="*/ 241157 h 4939827"/>
              <a:gd name="connsiteX25" fmla="*/ 8565757 w 12192000"/>
              <a:gd name="connsiteY25" fmla="*/ 255317 h 4939827"/>
              <a:gd name="connsiteX26" fmla="*/ 8573171 w 12192000"/>
              <a:gd name="connsiteY26" fmla="*/ 258426 h 4939827"/>
              <a:gd name="connsiteX27" fmla="*/ 8573548 w 12192000"/>
              <a:gd name="connsiteY27" fmla="*/ 258241 h 4939827"/>
              <a:gd name="connsiteX28" fmla="*/ 8622021 w 12192000"/>
              <a:gd name="connsiteY28" fmla="*/ 261028 h 4939827"/>
              <a:gd name="connsiteX29" fmla="*/ 8672650 w 12192000"/>
              <a:gd name="connsiteY29" fmla="*/ 254821 h 4939827"/>
              <a:gd name="connsiteX30" fmla="*/ 8785543 w 12192000"/>
              <a:gd name="connsiteY30" fmla="*/ 263406 h 4939827"/>
              <a:gd name="connsiteX31" fmla="*/ 8830588 w 12192000"/>
              <a:gd name="connsiteY31" fmla="*/ 265483 h 4939827"/>
              <a:gd name="connsiteX32" fmla="*/ 8905142 w 12192000"/>
              <a:gd name="connsiteY32" fmla="*/ 264958 h 4939827"/>
              <a:gd name="connsiteX33" fmla="*/ 8968582 w 12192000"/>
              <a:gd name="connsiteY33" fmla="*/ 262728 h 4939827"/>
              <a:gd name="connsiteX34" fmla="*/ 8972994 w 12192000"/>
              <a:gd name="connsiteY34" fmla="*/ 263284 h 4939827"/>
              <a:gd name="connsiteX35" fmla="*/ 9004605 w 12192000"/>
              <a:gd name="connsiteY35" fmla="*/ 258041 h 4939827"/>
              <a:gd name="connsiteX36" fmla="*/ 9016165 w 12192000"/>
              <a:gd name="connsiteY36" fmla="*/ 261258 h 4939827"/>
              <a:gd name="connsiteX37" fmla="*/ 9043297 w 12192000"/>
              <a:gd name="connsiteY37" fmla="*/ 281547 h 4939827"/>
              <a:gd name="connsiteX38" fmla="*/ 9048315 w 12192000"/>
              <a:gd name="connsiteY38" fmla="*/ 279264 h 4939827"/>
              <a:gd name="connsiteX39" fmla="*/ 9054706 w 12192000"/>
              <a:gd name="connsiteY39" fmla="*/ 278538 h 4939827"/>
              <a:gd name="connsiteX40" fmla="*/ 9070919 w 12192000"/>
              <a:gd name="connsiteY40" fmla="*/ 281810 h 4939827"/>
              <a:gd name="connsiteX41" fmla="*/ 9076813 w 12192000"/>
              <a:gd name="connsiteY41" fmla="*/ 283909 h 4939827"/>
              <a:gd name="connsiteX42" fmla="*/ 9085871 w 12192000"/>
              <a:gd name="connsiteY42" fmla="*/ 285133 h 4939827"/>
              <a:gd name="connsiteX43" fmla="*/ 9086159 w 12192000"/>
              <a:gd name="connsiteY43" fmla="*/ 284887 h 4939827"/>
              <a:gd name="connsiteX44" fmla="*/ 9134606 w 12192000"/>
              <a:gd name="connsiteY44" fmla="*/ 288168 h 4939827"/>
              <a:gd name="connsiteX45" fmla="*/ 9195590 w 12192000"/>
              <a:gd name="connsiteY45" fmla="*/ 279568 h 4939827"/>
              <a:gd name="connsiteX46" fmla="*/ 9219336 w 12192000"/>
              <a:gd name="connsiteY46" fmla="*/ 278133 h 4939827"/>
              <a:gd name="connsiteX47" fmla="*/ 9232362 w 12192000"/>
              <a:gd name="connsiteY47" fmla="*/ 275894 h 4939827"/>
              <a:gd name="connsiteX48" fmla="*/ 9283638 w 12192000"/>
              <a:gd name="connsiteY48" fmla="*/ 299924 h 4939827"/>
              <a:gd name="connsiteX49" fmla="*/ 9371484 w 12192000"/>
              <a:gd name="connsiteY49" fmla="*/ 329634 h 4939827"/>
              <a:gd name="connsiteX50" fmla="*/ 9404829 w 12192000"/>
              <a:gd name="connsiteY50" fmla="*/ 339038 h 4939827"/>
              <a:gd name="connsiteX51" fmla="*/ 9427021 w 12192000"/>
              <a:gd name="connsiteY51" fmla="*/ 358784 h 4939827"/>
              <a:gd name="connsiteX52" fmla="*/ 9670844 w 12192000"/>
              <a:gd name="connsiteY52" fmla="*/ 405128 h 4939827"/>
              <a:gd name="connsiteX53" fmla="*/ 9816083 w 12192000"/>
              <a:gd name="connsiteY53" fmla="*/ 416573 h 4939827"/>
              <a:gd name="connsiteX54" fmla="*/ 9936741 w 12192000"/>
              <a:gd name="connsiteY54" fmla="*/ 437044 h 4939827"/>
              <a:gd name="connsiteX55" fmla="*/ 10050093 w 12192000"/>
              <a:gd name="connsiteY55" fmla="*/ 443783 h 4939827"/>
              <a:gd name="connsiteX56" fmla="*/ 10130090 w 12192000"/>
              <a:gd name="connsiteY56" fmla="*/ 459520 h 4939827"/>
              <a:gd name="connsiteX57" fmla="*/ 10173456 w 12192000"/>
              <a:gd name="connsiteY57" fmla="*/ 457749 h 4939827"/>
              <a:gd name="connsiteX58" fmla="*/ 10218232 w 12192000"/>
              <a:gd name="connsiteY58" fmla="*/ 459820 h 4939827"/>
              <a:gd name="connsiteX59" fmla="*/ 10354176 w 12192000"/>
              <a:gd name="connsiteY59" fmla="*/ 471377 h 4939827"/>
              <a:gd name="connsiteX60" fmla="*/ 10430681 w 12192000"/>
              <a:gd name="connsiteY60" fmla="*/ 481226 h 4939827"/>
              <a:gd name="connsiteX61" fmla="*/ 10478169 w 12192000"/>
              <a:gd name="connsiteY61" fmla="*/ 481774 h 4939827"/>
              <a:gd name="connsiteX62" fmla="*/ 10540907 w 12192000"/>
              <a:gd name="connsiteY62" fmla="*/ 485607 h 4939827"/>
              <a:gd name="connsiteX63" fmla="*/ 10614941 w 12192000"/>
              <a:gd name="connsiteY63" fmla="*/ 487592 h 4939827"/>
              <a:gd name="connsiteX64" fmla="*/ 10674098 w 12192000"/>
              <a:gd name="connsiteY64" fmla="*/ 521656 h 4939827"/>
              <a:gd name="connsiteX65" fmla="*/ 10874834 w 12192000"/>
              <a:gd name="connsiteY65" fmla="*/ 574867 h 4939827"/>
              <a:gd name="connsiteX66" fmla="*/ 10944981 w 12192000"/>
              <a:gd name="connsiteY66" fmla="*/ 615042 h 4939827"/>
              <a:gd name="connsiteX67" fmla="*/ 11006376 w 12192000"/>
              <a:gd name="connsiteY67" fmla="*/ 645957 h 4939827"/>
              <a:gd name="connsiteX68" fmla="*/ 11076308 w 12192000"/>
              <a:gd name="connsiteY68" fmla="*/ 675698 h 4939827"/>
              <a:gd name="connsiteX69" fmla="*/ 11148789 w 12192000"/>
              <a:gd name="connsiteY69" fmla="*/ 685041 h 4939827"/>
              <a:gd name="connsiteX70" fmla="*/ 11249129 w 12192000"/>
              <a:gd name="connsiteY70" fmla="*/ 684218 h 4939827"/>
              <a:gd name="connsiteX71" fmla="*/ 11299915 w 12192000"/>
              <a:gd name="connsiteY71" fmla="*/ 692177 h 4939827"/>
              <a:gd name="connsiteX72" fmla="*/ 11386973 w 12192000"/>
              <a:gd name="connsiteY72" fmla="*/ 708209 h 4939827"/>
              <a:gd name="connsiteX73" fmla="*/ 11500105 w 12192000"/>
              <a:gd name="connsiteY73" fmla="*/ 735014 h 4939827"/>
              <a:gd name="connsiteX74" fmla="*/ 11621735 w 12192000"/>
              <a:gd name="connsiteY74" fmla="*/ 789584 h 4939827"/>
              <a:gd name="connsiteX75" fmla="*/ 11691200 w 12192000"/>
              <a:gd name="connsiteY75" fmla="*/ 867902 h 4939827"/>
              <a:gd name="connsiteX76" fmla="*/ 11819427 w 12192000"/>
              <a:gd name="connsiteY76" fmla="*/ 911634 h 4939827"/>
              <a:gd name="connsiteX77" fmla="*/ 11969720 w 12192000"/>
              <a:gd name="connsiteY77" fmla="*/ 964737 h 4939827"/>
              <a:gd name="connsiteX78" fmla="*/ 12055766 w 12192000"/>
              <a:gd name="connsiteY78" fmla="*/ 991268 h 4939827"/>
              <a:gd name="connsiteX79" fmla="*/ 12171539 w 12192000"/>
              <a:gd name="connsiteY79" fmla="*/ 995427 h 4939827"/>
              <a:gd name="connsiteX80" fmla="*/ 12187831 w 12192000"/>
              <a:gd name="connsiteY80" fmla="*/ 996580 h 4939827"/>
              <a:gd name="connsiteX81" fmla="*/ 12192000 w 12192000"/>
              <a:gd name="connsiteY81" fmla="*/ 996726 h 4939827"/>
              <a:gd name="connsiteX82" fmla="*/ 12192000 w 12192000"/>
              <a:gd name="connsiteY82" fmla="*/ 4939827 h 4939827"/>
              <a:gd name="connsiteX83" fmla="*/ 0 w 12192000"/>
              <a:gd name="connsiteY83" fmla="*/ 4939827 h 4939827"/>
              <a:gd name="connsiteX84" fmla="*/ 0 w 12192000"/>
              <a:gd name="connsiteY84" fmla="*/ 512043 h 4939827"/>
              <a:gd name="connsiteX85" fmla="*/ 7381 w 12192000"/>
              <a:gd name="connsiteY85" fmla="*/ 512580 h 4939827"/>
              <a:gd name="connsiteX86" fmla="*/ 100029 w 12192000"/>
              <a:gd name="connsiteY86" fmla="*/ 504758 h 4939827"/>
              <a:gd name="connsiteX87" fmla="*/ 155244 w 12192000"/>
              <a:gd name="connsiteY87" fmla="*/ 525130 h 4939827"/>
              <a:gd name="connsiteX88" fmla="*/ 254366 w 12192000"/>
              <a:gd name="connsiteY88" fmla="*/ 534449 h 4939827"/>
              <a:gd name="connsiteX89" fmla="*/ 447292 w 12192000"/>
              <a:gd name="connsiteY89" fmla="*/ 542725 h 4939827"/>
              <a:gd name="connsiteX90" fmla="*/ 628105 w 12192000"/>
              <a:gd name="connsiteY90" fmla="*/ 547853 h 4939827"/>
              <a:gd name="connsiteX91" fmla="*/ 783146 w 12192000"/>
              <a:gd name="connsiteY91" fmla="*/ 591799 h 4939827"/>
              <a:gd name="connsiteX92" fmla="*/ 1043676 w 12192000"/>
              <a:gd name="connsiteY92" fmla="*/ 591887 h 4939827"/>
              <a:gd name="connsiteX93" fmla="*/ 1281816 w 12192000"/>
              <a:gd name="connsiteY93" fmla="*/ 520946 h 4939827"/>
              <a:gd name="connsiteX94" fmla="*/ 1486347 w 12192000"/>
              <a:gd name="connsiteY94" fmla="*/ 487310 h 4939827"/>
              <a:gd name="connsiteX95" fmla="*/ 1568079 w 12192000"/>
              <a:gd name="connsiteY95" fmla="*/ 462531 h 4939827"/>
              <a:gd name="connsiteX96" fmla="*/ 1622516 w 12192000"/>
              <a:gd name="connsiteY96" fmla="*/ 466058 h 4939827"/>
              <a:gd name="connsiteX97" fmla="*/ 1655457 w 12192000"/>
              <a:gd name="connsiteY97" fmla="*/ 465359 h 4939827"/>
              <a:gd name="connsiteX98" fmla="*/ 1717454 w 12192000"/>
              <a:gd name="connsiteY98" fmla="*/ 417203 h 4939827"/>
              <a:gd name="connsiteX99" fmla="*/ 1913794 w 12192000"/>
              <a:gd name="connsiteY99" fmla="*/ 365255 h 4939827"/>
              <a:gd name="connsiteX100" fmla="*/ 2129762 w 12192000"/>
              <a:gd name="connsiteY100" fmla="*/ 367832 h 4939827"/>
              <a:gd name="connsiteX101" fmla="*/ 2376970 w 12192000"/>
              <a:gd name="connsiteY101" fmla="*/ 350129 h 4939827"/>
              <a:gd name="connsiteX102" fmla="*/ 2480155 w 12192000"/>
              <a:gd name="connsiteY102" fmla="*/ 359227 h 4939827"/>
              <a:gd name="connsiteX103" fmla="*/ 2586782 w 12192000"/>
              <a:gd name="connsiteY103" fmla="*/ 339352 h 4939827"/>
              <a:gd name="connsiteX104" fmla="*/ 2679617 w 12192000"/>
              <a:gd name="connsiteY104" fmla="*/ 305383 h 4939827"/>
              <a:gd name="connsiteX105" fmla="*/ 2788947 w 12192000"/>
              <a:gd name="connsiteY105" fmla="*/ 250375 h 4939827"/>
              <a:gd name="connsiteX106" fmla="*/ 2965530 w 12192000"/>
              <a:gd name="connsiteY106" fmla="*/ 245958 h 4939827"/>
              <a:gd name="connsiteX107" fmla="*/ 3103677 w 12192000"/>
              <a:gd name="connsiteY107" fmla="*/ 209527 h 4939827"/>
              <a:gd name="connsiteX108" fmla="*/ 3126759 w 12192000"/>
              <a:gd name="connsiteY108" fmla="*/ 211226 h 4939827"/>
              <a:gd name="connsiteX109" fmla="*/ 3164020 w 12192000"/>
              <a:gd name="connsiteY109" fmla="*/ 212779 h 4939827"/>
              <a:gd name="connsiteX110" fmla="*/ 3285019 w 12192000"/>
              <a:gd name="connsiteY110" fmla="*/ 220535 h 4939827"/>
              <a:gd name="connsiteX111" fmla="*/ 3365154 w 12192000"/>
              <a:gd name="connsiteY111" fmla="*/ 226416 h 4939827"/>
              <a:gd name="connsiteX112" fmla="*/ 3367507 w 12192000"/>
              <a:gd name="connsiteY112" fmla="*/ 225416 h 4939827"/>
              <a:gd name="connsiteX113" fmla="*/ 3387567 w 12192000"/>
              <a:gd name="connsiteY113" fmla="*/ 227103 h 4939827"/>
              <a:gd name="connsiteX114" fmla="*/ 3498001 w 12192000"/>
              <a:gd name="connsiteY114" fmla="*/ 231941 h 4939827"/>
              <a:gd name="connsiteX115" fmla="*/ 3561557 w 12192000"/>
              <a:gd name="connsiteY115" fmla="*/ 228095 h 4939827"/>
              <a:gd name="connsiteX116" fmla="*/ 3611920 w 12192000"/>
              <a:gd name="connsiteY116" fmla="*/ 218094 h 4939827"/>
              <a:gd name="connsiteX117" fmla="*/ 3620528 w 12192000"/>
              <a:gd name="connsiteY117" fmla="*/ 218788 h 4939827"/>
              <a:gd name="connsiteX118" fmla="*/ 3620766 w 12192000"/>
              <a:gd name="connsiteY118" fmla="*/ 218511 h 4939827"/>
              <a:gd name="connsiteX119" fmla="*/ 3629977 w 12192000"/>
              <a:gd name="connsiteY119" fmla="*/ 218664 h 4939827"/>
              <a:gd name="connsiteX120" fmla="*/ 3636217 w 12192000"/>
              <a:gd name="connsiteY120" fmla="*/ 220048 h 4939827"/>
              <a:gd name="connsiteX121" fmla="*/ 3709484 w 12192000"/>
              <a:gd name="connsiteY121" fmla="*/ 186927 h 4939827"/>
              <a:gd name="connsiteX122" fmla="*/ 3761342 w 12192000"/>
              <a:gd name="connsiteY122" fmla="*/ 177474 h 4939827"/>
              <a:gd name="connsiteX123" fmla="*/ 3799748 w 12192000"/>
              <a:gd name="connsiteY123" fmla="*/ 167154 h 4939827"/>
              <a:gd name="connsiteX124" fmla="*/ 3922756 w 12192000"/>
              <a:gd name="connsiteY124" fmla="*/ 194044 h 4939827"/>
              <a:gd name="connsiteX125" fmla="*/ 4028476 w 12192000"/>
              <a:gd name="connsiteY125" fmla="*/ 223679 h 4939827"/>
              <a:gd name="connsiteX126" fmla="*/ 4191582 w 12192000"/>
              <a:gd name="connsiteY126" fmla="*/ 238952 h 4939827"/>
              <a:gd name="connsiteX127" fmla="*/ 4251024 w 12192000"/>
              <a:gd name="connsiteY127" fmla="*/ 240874 h 4939827"/>
              <a:gd name="connsiteX128" fmla="*/ 4355275 w 12192000"/>
              <a:gd name="connsiteY128" fmla="*/ 260205 h 4939827"/>
              <a:gd name="connsiteX129" fmla="*/ 4423807 w 12192000"/>
              <a:gd name="connsiteY129" fmla="*/ 270366 h 4939827"/>
              <a:gd name="connsiteX130" fmla="*/ 4558432 w 12192000"/>
              <a:gd name="connsiteY130" fmla="*/ 269194 h 4939827"/>
              <a:gd name="connsiteX131" fmla="*/ 4635061 w 12192000"/>
              <a:gd name="connsiteY131" fmla="*/ 280682 h 4939827"/>
              <a:gd name="connsiteX132" fmla="*/ 4807427 w 12192000"/>
              <a:gd name="connsiteY132" fmla="*/ 276835 h 4939827"/>
              <a:gd name="connsiteX133" fmla="*/ 5028933 w 12192000"/>
              <a:gd name="connsiteY133" fmla="*/ 183887 h 4939827"/>
              <a:gd name="connsiteX134" fmla="*/ 5093642 w 12192000"/>
              <a:gd name="connsiteY134" fmla="*/ 177214 h 4939827"/>
              <a:gd name="connsiteX135" fmla="*/ 5102642 w 12192000"/>
              <a:gd name="connsiteY135" fmla="*/ 186816 h 4939827"/>
              <a:gd name="connsiteX136" fmla="*/ 5193590 w 12192000"/>
              <a:gd name="connsiteY136" fmla="*/ 156458 h 4939827"/>
              <a:gd name="connsiteX137" fmla="*/ 5323922 w 12192000"/>
              <a:gd name="connsiteY137" fmla="*/ 146332 h 4939827"/>
              <a:gd name="connsiteX138" fmla="*/ 5421860 w 12192000"/>
              <a:gd name="connsiteY138" fmla="*/ 167298 h 4939827"/>
              <a:gd name="connsiteX139" fmla="*/ 5476948 w 12192000"/>
              <a:gd name="connsiteY139" fmla="*/ 173249 h 4939827"/>
              <a:gd name="connsiteX140" fmla="*/ 5516842 w 12192000"/>
              <a:gd name="connsiteY140" fmla="*/ 184018 h 4939827"/>
              <a:gd name="connsiteX141" fmla="*/ 5619415 w 12192000"/>
              <a:gd name="connsiteY141" fmla="*/ 176781 h 4939827"/>
              <a:gd name="connsiteX142" fmla="*/ 5789867 w 12192000"/>
              <a:gd name="connsiteY142" fmla="*/ 150304 h 4939827"/>
              <a:gd name="connsiteX143" fmla="*/ 5825953 w 12192000"/>
              <a:gd name="connsiteY143" fmla="*/ 147907 h 4939827"/>
              <a:gd name="connsiteX144" fmla="*/ 5856168 w 12192000"/>
              <a:gd name="connsiteY144" fmla="*/ 158719 h 4939827"/>
              <a:gd name="connsiteX145" fmla="*/ 5862476 w 12192000"/>
              <a:gd name="connsiteY145" fmla="*/ 172447 h 4939827"/>
              <a:gd name="connsiteX146" fmla="*/ 5882195 w 12192000"/>
              <a:gd name="connsiteY146" fmla="*/ 173195 h 4939827"/>
              <a:gd name="connsiteX147" fmla="*/ 5952585 w 12192000"/>
              <a:gd name="connsiteY147" fmla="*/ 161012 h 4939827"/>
              <a:gd name="connsiteX148" fmla="*/ 6001964 w 12192000"/>
              <a:gd name="connsiteY148" fmla="*/ 154786 h 4939827"/>
              <a:gd name="connsiteX149" fmla="*/ 6184207 w 12192000"/>
              <a:gd name="connsiteY149" fmla="*/ 132658 h 4939827"/>
              <a:gd name="connsiteX150" fmla="*/ 6415830 w 12192000"/>
              <a:gd name="connsiteY150" fmla="*/ 136006 h 4939827"/>
              <a:gd name="connsiteX151" fmla="*/ 6756965 w 12192000"/>
              <a:gd name="connsiteY151" fmla="*/ 57636 h 4939827"/>
              <a:gd name="connsiteX152" fmla="*/ 6819400 w 12192000"/>
              <a:gd name="connsiteY152" fmla="*/ 30742 h 4939827"/>
              <a:gd name="connsiteX153" fmla="*/ 6986370 w 12192000"/>
              <a:gd name="connsiteY153" fmla="*/ 12659 h 4939827"/>
              <a:gd name="connsiteX154" fmla="*/ 6989536 w 12192000"/>
              <a:gd name="connsiteY154" fmla="*/ 14528 h 4939827"/>
              <a:gd name="connsiteX155" fmla="*/ 7015933 w 12192000"/>
              <a:gd name="connsiteY155" fmla="*/ 9653 h 4939827"/>
              <a:gd name="connsiteX156" fmla="*/ 7020592 w 12192000"/>
              <a:gd name="connsiteY156" fmla="*/ 1651 h 4939827"/>
              <a:gd name="connsiteX157" fmla="*/ 7025905 w 12192000"/>
              <a:gd name="connsiteY15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58681 w 12192000"/>
              <a:gd name="connsiteY16" fmla="*/ 219431 h 4939827"/>
              <a:gd name="connsiteX17" fmla="*/ 8126175 w 12192000"/>
              <a:gd name="connsiteY17" fmla="*/ 240005 h 4939827"/>
              <a:gd name="connsiteX18" fmla="*/ 8281371 w 12192000"/>
              <a:gd name="connsiteY18" fmla="*/ 256875 h 4939827"/>
              <a:gd name="connsiteX19" fmla="*/ 8381609 w 12192000"/>
              <a:gd name="connsiteY19" fmla="*/ 240618 h 4939827"/>
              <a:gd name="connsiteX20" fmla="*/ 8406759 w 12192000"/>
              <a:gd name="connsiteY20" fmla="*/ 232517 h 4939827"/>
              <a:gd name="connsiteX21" fmla="*/ 8426506 w 12192000"/>
              <a:gd name="connsiteY21" fmla="*/ 241842 h 4939827"/>
              <a:gd name="connsiteX22" fmla="*/ 8427949 w 12192000"/>
              <a:gd name="connsiteY22" fmla="*/ 240981 h 4939827"/>
              <a:gd name="connsiteX23" fmla="*/ 8441468 w 12192000"/>
              <a:gd name="connsiteY23" fmla="*/ 241157 h 4939827"/>
              <a:gd name="connsiteX24" fmla="*/ 8565757 w 12192000"/>
              <a:gd name="connsiteY24" fmla="*/ 255317 h 4939827"/>
              <a:gd name="connsiteX25" fmla="*/ 8573171 w 12192000"/>
              <a:gd name="connsiteY25" fmla="*/ 258426 h 4939827"/>
              <a:gd name="connsiteX26" fmla="*/ 8573548 w 12192000"/>
              <a:gd name="connsiteY26" fmla="*/ 258241 h 4939827"/>
              <a:gd name="connsiteX27" fmla="*/ 8622021 w 12192000"/>
              <a:gd name="connsiteY27" fmla="*/ 261028 h 4939827"/>
              <a:gd name="connsiteX28" fmla="*/ 8672650 w 12192000"/>
              <a:gd name="connsiteY28" fmla="*/ 254821 h 4939827"/>
              <a:gd name="connsiteX29" fmla="*/ 8785543 w 12192000"/>
              <a:gd name="connsiteY29" fmla="*/ 263406 h 4939827"/>
              <a:gd name="connsiteX30" fmla="*/ 8830588 w 12192000"/>
              <a:gd name="connsiteY30" fmla="*/ 265483 h 4939827"/>
              <a:gd name="connsiteX31" fmla="*/ 8905142 w 12192000"/>
              <a:gd name="connsiteY31" fmla="*/ 264958 h 4939827"/>
              <a:gd name="connsiteX32" fmla="*/ 8968582 w 12192000"/>
              <a:gd name="connsiteY32" fmla="*/ 262728 h 4939827"/>
              <a:gd name="connsiteX33" fmla="*/ 8972994 w 12192000"/>
              <a:gd name="connsiteY33" fmla="*/ 263284 h 4939827"/>
              <a:gd name="connsiteX34" fmla="*/ 9004605 w 12192000"/>
              <a:gd name="connsiteY34" fmla="*/ 258041 h 4939827"/>
              <a:gd name="connsiteX35" fmla="*/ 9016165 w 12192000"/>
              <a:gd name="connsiteY35" fmla="*/ 261258 h 4939827"/>
              <a:gd name="connsiteX36" fmla="*/ 9043297 w 12192000"/>
              <a:gd name="connsiteY36" fmla="*/ 281547 h 4939827"/>
              <a:gd name="connsiteX37" fmla="*/ 9048315 w 12192000"/>
              <a:gd name="connsiteY37" fmla="*/ 279264 h 4939827"/>
              <a:gd name="connsiteX38" fmla="*/ 9054706 w 12192000"/>
              <a:gd name="connsiteY38" fmla="*/ 278538 h 4939827"/>
              <a:gd name="connsiteX39" fmla="*/ 9070919 w 12192000"/>
              <a:gd name="connsiteY39" fmla="*/ 281810 h 4939827"/>
              <a:gd name="connsiteX40" fmla="*/ 9076813 w 12192000"/>
              <a:gd name="connsiteY40" fmla="*/ 283909 h 4939827"/>
              <a:gd name="connsiteX41" fmla="*/ 9085871 w 12192000"/>
              <a:gd name="connsiteY41" fmla="*/ 285133 h 4939827"/>
              <a:gd name="connsiteX42" fmla="*/ 9086159 w 12192000"/>
              <a:gd name="connsiteY42" fmla="*/ 284887 h 4939827"/>
              <a:gd name="connsiteX43" fmla="*/ 9134606 w 12192000"/>
              <a:gd name="connsiteY43" fmla="*/ 288168 h 4939827"/>
              <a:gd name="connsiteX44" fmla="*/ 9195590 w 12192000"/>
              <a:gd name="connsiteY44" fmla="*/ 279568 h 4939827"/>
              <a:gd name="connsiteX45" fmla="*/ 9219336 w 12192000"/>
              <a:gd name="connsiteY45" fmla="*/ 278133 h 4939827"/>
              <a:gd name="connsiteX46" fmla="*/ 9232362 w 12192000"/>
              <a:gd name="connsiteY46" fmla="*/ 275894 h 4939827"/>
              <a:gd name="connsiteX47" fmla="*/ 9283638 w 12192000"/>
              <a:gd name="connsiteY47" fmla="*/ 299924 h 4939827"/>
              <a:gd name="connsiteX48" fmla="*/ 9371484 w 12192000"/>
              <a:gd name="connsiteY48" fmla="*/ 329634 h 4939827"/>
              <a:gd name="connsiteX49" fmla="*/ 9404829 w 12192000"/>
              <a:gd name="connsiteY49" fmla="*/ 339038 h 4939827"/>
              <a:gd name="connsiteX50" fmla="*/ 9427021 w 12192000"/>
              <a:gd name="connsiteY50" fmla="*/ 358784 h 4939827"/>
              <a:gd name="connsiteX51" fmla="*/ 9670844 w 12192000"/>
              <a:gd name="connsiteY51" fmla="*/ 405128 h 4939827"/>
              <a:gd name="connsiteX52" fmla="*/ 9816083 w 12192000"/>
              <a:gd name="connsiteY52" fmla="*/ 416573 h 4939827"/>
              <a:gd name="connsiteX53" fmla="*/ 9936741 w 12192000"/>
              <a:gd name="connsiteY53" fmla="*/ 437044 h 4939827"/>
              <a:gd name="connsiteX54" fmla="*/ 10050093 w 12192000"/>
              <a:gd name="connsiteY54" fmla="*/ 443783 h 4939827"/>
              <a:gd name="connsiteX55" fmla="*/ 10130090 w 12192000"/>
              <a:gd name="connsiteY55" fmla="*/ 459520 h 4939827"/>
              <a:gd name="connsiteX56" fmla="*/ 10173456 w 12192000"/>
              <a:gd name="connsiteY56" fmla="*/ 457749 h 4939827"/>
              <a:gd name="connsiteX57" fmla="*/ 10218232 w 12192000"/>
              <a:gd name="connsiteY57" fmla="*/ 459820 h 4939827"/>
              <a:gd name="connsiteX58" fmla="*/ 10354176 w 12192000"/>
              <a:gd name="connsiteY58" fmla="*/ 471377 h 4939827"/>
              <a:gd name="connsiteX59" fmla="*/ 10430681 w 12192000"/>
              <a:gd name="connsiteY59" fmla="*/ 481226 h 4939827"/>
              <a:gd name="connsiteX60" fmla="*/ 10478169 w 12192000"/>
              <a:gd name="connsiteY60" fmla="*/ 481774 h 4939827"/>
              <a:gd name="connsiteX61" fmla="*/ 10540907 w 12192000"/>
              <a:gd name="connsiteY61" fmla="*/ 485607 h 4939827"/>
              <a:gd name="connsiteX62" fmla="*/ 10614941 w 12192000"/>
              <a:gd name="connsiteY62" fmla="*/ 487592 h 4939827"/>
              <a:gd name="connsiteX63" fmla="*/ 10674098 w 12192000"/>
              <a:gd name="connsiteY63" fmla="*/ 521656 h 4939827"/>
              <a:gd name="connsiteX64" fmla="*/ 10874834 w 12192000"/>
              <a:gd name="connsiteY64" fmla="*/ 574867 h 4939827"/>
              <a:gd name="connsiteX65" fmla="*/ 10944981 w 12192000"/>
              <a:gd name="connsiteY65" fmla="*/ 615042 h 4939827"/>
              <a:gd name="connsiteX66" fmla="*/ 11006376 w 12192000"/>
              <a:gd name="connsiteY66" fmla="*/ 645957 h 4939827"/>
              <a:gd name="connsiteX67" fmla="*/ 11076308 w 12192000"/>
              <a:gd name="connsiteY67" fmla="*/ 675698 h 4939827"/>
              <a:gd name="connsiteX68" fmla="*/ 11148789 w 12192000"/>
              <a:gd name="connsiteY68" fmla="*/ 685041 h 4939827"/>
              <a:gd name="connsiteX69" fmla="*/ 11249129 w 12192000"/>
              <a:gd name="connsiteY69" fmla="*/ 684218 h 4939827"/>
              <a:gd name="connsiteX70" fmla="*/ 11299915 w 12192000"/>
              <a:gd name="connsiteY70" fmla="*/ 692177 h 4939827"/>
              <a:gd name="connsiteX71" fmla="*/ 11386973 w 12192000"/>
              <a:gd name="connsiteY71" fmla="*/ 708209 h 4939827"/>
              <a:gd name="connsiteX72" fmla="*/ 11500105 w 12192000"/>
              <a:gd name="connsiteY72" fmla="*/ 735014 h 4939827"/>
              <a:gd name="connsiteX73" fmla="*/ 11621735 w 12192000"/>
              <a:gd name="connsiteY73" fmla="*/ 789584 h 4939827"/>
              <a:gd name="connsiteX74" fmla="*/ 11691200 w 12192000"/>
              <a:gd name="connsiteY74" fmla="*/ 867902 h 4939827"/>
              <a:gd name="connsiteX75" fmla="*/ 11819427 w 12192000"/>
              <a:gd name="connsiteY75" fmla="*/ 911634 h 4939827"/>
              <a:gd name="connsiteX76" fmla="*/ 11969720 w 12192000"/>
              <a:gd name="connsiteY76" fmla="*/ 964737 h 4939827"/>
              <a:gd name="connsiteX77" fmla="*/ 12055766 w 12192000"/>
              <a:gd name="connsiteY77" fmla="*/ 991268 h 4939827"/>
              <a:gd name="connsiteX78" fmla="*/ 12171539 w 12192000"/>
              <a:gd name="connsiteY78" fmla="*/ 995427 h 4939827"/>
              <a:gd name="connsiteX79" fmla="*/ 12187831 w 12192000"/>
              <a:gd name="connsiteY79" fmla="*/ 996580 h 4939827"/>
              <a:gd name="connsiteX80" fmla="*/ 12192000 w 12192000"/>
              <a:gd name="connsiteY80" fmla="*/ 996726 h 4939827"/>
              <a:gd name="connsiteX81" fmla="*/ 12192000 w 12192000"/>
              <a:gd name="connsiteY81" fmla="*/ 4939827 h 4939827"/>
              <a:gd name="connsiteX82" fmla="*/ 0 w 12192000"/>
              <a:gd name="connsiteY82" fmla="*/ 4939827 h 4939827"/>
              <a:gd name="connsiteX83" fmla="*/ 0 w 12192000"/>
              <a:gd name="connsiteY83" fmla="*/ 512043 h 4939827"/>
              <a:gd name="connsiteX84" fmla="*/ 7381 w 12192000"/>
              <a:gd name="connsiteY84" fmla="*/ 512580 h 4939827"/>
              <a:gd name="connsiteX85" fmla="*/ 100029 w 12192000"/>
              <a:gd name="connsiteY85" fmla="*/ 504758 h 4939827"/>
              <a:gd name="connsiteX86" fmla="*/ 155244 w 12192000"/>
              <a:gd name="connsiteY86" fmla="*/ 525130 h 4939827"/>
              <a:gd name="connsiteX87" fmla="*/ 254366 w 12192000"/>
              <a:gd name="connsiteY87" fmla="*/ 534449 h 4939827"/>
              <a:gd name="connsiteX88" fmla="*/ 447292 w 12192000"/>
              <a:gd name="connsiteY88" fmla="*/ 542725 h 4939827"/>
              <a:gd name="connsiteX89" fmla="*/ 628105 w 12192000"/>
              <a:gd name="connsiteY89" fmla="*/ 547853 h 4939827"/>
              <a:gd name="connsiteX90" fmla="*/ 783146 w 12192000"/>
              <a:gd name="connsiteY90" fmla="*/ 591799 h 4939827"/>
              <a:gd name="connsiteX91" fmla="*/ 1043676 w 12192000"/>
              <a:gd name="connsiteY91" fmla="*/ 591887 h 4939827"/>
              <a:gd name="connsiteX92" fmla="*/ 1281816 w 12192000"/>
              <a:gd name="connsiteY92" fmla="*/ 520946 h 4939827"/>
              <a:gd name="connsiteX93" fmla="*/ 1486347 w 12192000"/>
              <a:gd name="connsiteY93" fmla="*/ 487310 h 4939827"/>
              <a:gd name="connsiteX94" fmla="*/ 1568079 w 12192000"/>
              <a:gd name="connsiteY94" fmla="*/ 462531 h 4939827"/>
              <a:gd name="connsiteX95" fmla="*/ 1622516 w 12192000"/>
              <a:gd name="connsiteY95" fmla="*/ 466058 h 4939827"/>
              <a:gd name="connsiteX96" fmla="*/ 1655457 w 12192000"/>
              <a:gd name="connsiteY96" fmla="*/ 465359 h 4939827"/>
              <a:gd name="connsiteX97" fmla="*/ 1717454 w 12192000"/>
              <a:gd name="connsiteY97" fmla="*/ 417203 h 4939827"/>
              <a:gd name="connsiteX98" fmla="*/ 1913794 w 12192000"/>
              <a:gd name="connsiteY98" fmla="*/ 365255 h 4939827"/>
              <a:gd name="connsiteX99" fmla="*/ 2129762 w 12192000"/>
              <a:gd name="connsiteY99" fmla="*/ 367832 h 4939827"/>
              <a:gd name="connsiteX100" fmla="*/ 2376970 w 12192000"/>
              <a:gd name="connsiteY100" fmla="*/ 350129 h 4939827"/>
              <a:gd name="connsiteX101" fmla="*/ 2480155 w 12192000"/>
              <a:gd name="connsiteY101" fmla="*/ 359227 h 4939827"/>
              <a:gd name="connsiteX102" fmla="*/ 2586782 w 12192000"/>
              <a:gd name="connsiteY102" fmla="*/ 339352 h 4939827"/>
              <a:gd name="connsiteX103" fmla="*/ 2679617 w 12192000"/>
              <a:gd name="connsiteY103" fmla="*/ 305383 h 4939827"/>
              <a:gd name="connsiteX104" fmla="*/ 2788947 w 12192000"/>
              <a:gd name="connsiteY104" fmla="*/ 250375 h 4939827"/>
              <a:gd name="connsiteX105" fmla="*/ 2965530 w 12192000"/>
              <a:gd name="connsiteY105" fmla="*/ 245958 h 4939827"/>
              <a:gd name="connsiteX106" fmla="*/ 3103677 w 12192000"/>
              <a:gd name="connsiteY106" fmla="*/ 209527 h 4939827"/>
              <a:gd name="connsiteX107" fmla="*/ 3126759 w 12192000"/>
              <a:gd name="connsiteY107" fmla="*/ 211226 h 4939827"/>
              <a:gd name="connsiteX108" fmla="*/ 3164020 w 12192000"/>
              <a:gd name="connsiteY108" fmla="*/ 212779 h 4939827"/>
              <a:gd name="connsiteX109" fmla="*/ 3285019 w 12192000"/>
              <a:gd name="connsiteY109" fmla="*/ 220535 h 4939827"/>
              <a:gd name="connsiteX110" fmla="*/ 3365154 w 12192000"/>
              <a:gd name="connsiteY110" fmla="*/ 226416 h 4939827"/>
              <a:gd name="connsiteX111" fmla="*/ 3367507 w 12192000"/>
              <a:gd name="connsiteY111" fmla="*/ 225416 h 4939827"/>
              <a:gd name="connsiteX112" fmla="*/ 3387567 w 12192000"/>
              <a:gd name="connsiteY112" fmla="*/ 227103 h 4939827"/>
              <a:gd name="connsiteX113" fmla="*/ 3498001 w 12192000"/>
              <a:gd name="connsiteY113" fmla="*/ 231941 h 4939827"/>
              <a:gd name="connsiteX114" fmla="*/ 3561557 w 12192000"/>
              <a:gd name="connsiteY114" fmla="*/ 228095 h 4939827"/>
              <a:gd name="connsiteX115" fmla="*/ 3611920 w 12192000"/>
              <a:gd name="connsiteY115" fmla="*/ 218094 h 4939827"/>
              <a:gd name="connsiteX116" fmla="*/ 3620528 w 12192000"/>
              <a:gd name="connsiteY116" fmla="*/ 218788 h 4939827"/>
              <a:gd name="connsiteX117" fmla="*/ 3620766 w 12192000"/>
              <a:gd name="connsiteY117" fmla="*/ 218511 h 4939827"/>
              <a:gd name="connsiteX118" fmla="*/ 3629977 w 12192000"/>
              <a:gd name="connsiteY118" fmla="*/ 218664 h 4939827"/>
              <a:gd name="connsiteX119" fmla="*/ 3636217 w 12192000"/>
              <a:gd name="connsiteY119" fmla="*/ 220048 h 4939827"/>
              <a:gd name="connsiteX120" fmla="*/ 3709484 w 12192000"/>
              <a:gd name="connsiteY120" fmla="*/ 186927 h 4939827"/>
              <a:gd name="connsiteX121" fmla="*/ 3761342 w 12192000"/>
              <a:gd name="connsiteY121" fmla="*/ 177474 h 4939827"/>
              <a:gd name="connsiteX122" fmla="*/ 3799748 w 12192000"/>
              <a:gd name="connsiteY122" fmla="*/ 167154 h 4939827"/>
              <a:gd name="connsiteX123" fmla="*/ 3922756 w 12192000"/>
              <a:gd name="connsiteY123" fmla="*/ 194044 h 4939827"/>
              <a:gd name="connsiteX124" fmla="*/ 4028476 w 12192000"/>
              <a:gd name="connsiteY124" fmla="*/ 223679 h 4939827"/>
              <a:gd name="connsiteX125" fmla="*/ 4191582 w 12192000"/>
              <a:gd name="connsiteY125" fmla="*/ 238952 h 4939827"/>
              <a:gd name="connsiteX126" fmla="*/ 4251024 w 12192000"/>
              <a:gd name="connsiteY126" fmla="*/ 240874 h 4939827"/>
              <a:gd name="connsiteX127" fmla="*/ 4355275 w 12192000"/>
              <a:gd name="connsiteY127" fmla="*/ 260205 h 4939827"/>
              <a:gd name="connsiteX128" fmla="*/ 4423807 w 12192000"/>
              <a:gd name="connsiteY128" fmla="*/ 270366 h 4939827"/>
              <a:gd name="connsiteX129" fmla="*/ 4558432 w 12192000"/>
              <a:gd name="connsiteY129" fmla="*/ 269194 h 4939827"/>
              <a:gd name="connsiteX130" fmla="*/ 4635061 w 12192000"/>
              <a:gd name="connsiteY130" fmla="*/ 280682 h 4939827"/>
              <a:gd name="connsiteX131" fmla="*/ 4807427 w 12192000"/>
              <a:gd name="connsiteY131" fmla="*/ 276835 h 4939827"/>
              <a:gd name="connsiteX132" fmla="*/ 5028933 w 12192000"/>
              <a:gd name="connsiteY132" fmla="*/ 183887 h 4939827"/>
              <a:gd name="connsiteX133" fmla="*/ 5093642 w 12192000"/>
              <a:gd name="connsiteY133" fmla="*/ 177214 h 4939827"/>
              <a:gd name="connsiteX134" fmla="*/ 5102642 w 12192000"/>
              <a:gd name="connsiteY134" fmla="*/ 186816 h 4939827"/>
              <a:gd name="connsiteX135" fmla="*/ 5193590 w 12192000"/>
              <a:gd name="connsiteY135" fmla="*/ 156458 h 4939827"/>
              <a:gd name="connsiteX136" fmla="*/ 5323922 w 12192000"/>
              <a:gd name="connsiteY136" fmla="*/ 146332 h 4939827"/>
              <a:gd name="connsiteX137" fmla="*/ 5421860 w 12192000"/>
              <a:gd name="connsiteY137" fmla="*/ 167298 h 4939827"/>
              <a:gd name="connsiteX138" fmla="*/ 5476948 w 12192000"/>
              <a:gd name="connsiteY138" fmla="*/ 173249 h 4939827"/>
              <a:gd name="connsiteX139" fmla="*/ 5516842 w 12192000"/>
              <a:gd name="connsiteY139" fmla="*/ 184018 h 4939827"/>
              <a:gd name="connsiteX140" fmla="*/ 5619415 w 12192000"/>
              <a:gd name="connsiteY140" fmla="*/ 176781 h 4939827"/>
              <a:gd name="connsiteX141" fmla="*/ 5789867 w 12192000"/>
              <a:gd name="connsiteY141" fmla="*/ 150304 h 4939827"/>
              <a:gd name="connsiteX142" fmla="*/ 5825953 w 12192000"/>
              <a:gd name="connsiteY142" fmla="*/ 147907 h 4939827"/>
              <a:gd name="connsiteX143" fmla="*/ 5856168 w 12192000"/>
              <a:gd name="connsiteY143" fmla="*/ 158719 h 4939827"/>
              <a:gd name="connsiteX144" fmla="*/ 5862476 w 12192000"/>
              <a:gd name="connsiteY144" fmla="*/ 172447 h 4939827"/>
              <a:gd name="connsiteX145" fmla="*/ 5882195 w 12192000"/>
              <a:gd name="connsiteY145" fmla="*/ 173195 h 4939827"/>
              <a:gd name="connsiteX146" fmla="*/ 5952585 w 12192000"/>
              <a:gd name="connsiteY146" fmla="*/ 161012 h 4939827"/>
              <a:gd name="connsiteX147" fmla="*/ 6001964 w 12192000"/>
              <a:gd name="connsiteY147" fmla="*/ 154786 h 4939827"/>
              <a:gd name="connsiteX148" fmla="*/ 6184207 w 12192000"/>
              <a:gd name="connsiteY148" fmla="*/ 132658 h 4939827"/>
              <a:gd name="connsiteX149" fmla="*/ 6415830 w 12192000"/>
              <a:gd name="connsiteY149" fmla="*/ 136006 h 4939827"/>
              <a:gd name="connsiteX150" fmla="*/ 6756965 w 12192000"/>
              <a:gd name="connsiteY150" fmla="*/ 57636 h 4939827"/>
              <a:gd name="connsiteX151" fmla="*/ 6819400 w 12192000"/>
              <a:gd name="connsiteY151" fmla="*/ 30742 h 4939827"/>
              <a:gd name="connsiteX152" fmla="*/ 6986370 w 12192000"/>
              <a:gd name="connsiteY152" fmla="*/ 12659 h 4939827"/>
              <a:gd name="connsiteX153" fmla="*/ 6989536 w 12192000"/>
              <a:gd name="connsiteY153" fmla="*/ 14528 h 4939827"/>
              <a:gd name="connsiteX154" fmla="*/ 7015933 w 12192000"/>
              <a:gd name="connsiteY154" fmla="*/ 9653 h 4939827"/>
              <a:gd name="connsiteX155" fmla="*/ 7020592 w 12192000"/>
              <a:gd name="connsiteY155" fmla="*/ 1651 h 4939827"/>
              <a:gd name="connsiteX156" fmla="*/ 7025905 w 12192000"/>
              <a:gd name="connsiteY156" fmla="*/ 0 h 49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2192000" h="4939827">
                <a:moveTo>
                  <a:pt x="7025905" y="0"/>
                </a:moveTo>
                <a:lnTo>
                  <a:pt x="7032579" y="2808"/>
                </a:lnTo>
                <a:cubicBezTo>
                  <a:pt x="7044119" y="6590"/>
                  <a:pt x="7059062" y="10207"/>
                  <a:pt x="7079505" y="12971"/>
                </a:cubicBezTo>
                <a:cubicBezTo>
                  <a:pt x="7111522" y="10537"/>
                  <a:pt x="7122591" y="11519"/>
                  <a:pt x="7158791" y="12462"/>
                </a:cubicBezTo>
                <a:lnTo>
                  <a:pt x="7233338" y="24846"/>
                </a:lnTo>
                <a:cubicBezTo>
                  <a:pt x="7247177" y="23787"/>
                  <a:pt x="7254856" y="25962"/>
                  <a:pt x="7259791" y="29557"/>
                </a:cubicBezTo>
                <a:lnTo>
                  <a:pt x="7263923" y="35029"/>
                </a:lnTo>
                <a:lnTo>
                  <a:pt x="7281549" y="39654"/>
                </a:lnTo>
                <a:lnTo>
                  <a:pt x="7374735" y="65326"/>
                </a:lnTo>
                <a:lnTo>
                  <a:pt x="7376078" y="63849"/>
                </a:lnTo>
                <a:lnTo>
                  <a:pt x="7402026" y="60308"/>
                </a:lnTo>
                <a:lnTo>
                  <a:pt x="7415091" y="77403"/>
                </a:lnTo>
                <a:cubicBezTo>
                  <a:pt x="7421672" y="79965"/>
                  <a:pt x="7475806" y="92960"/>
                  <a:pt x="7488682" y="83440"/>
                </a:cubicBezTo>
                <a:cubicBezTo>
                  <a:pt x="7541625" y="94782"/>
                  <a:pt x="7683214" y="133614"/>
                  <a:pt x="7732750" y="145456"/>
                </a:cubicBezTo>
                <a:cubicBezTo>
                  <a:pt x="7748318" y="162765"/>
                  <a:pt x="7764581" y="171696"/>
                  <a:pt x="7785900" y="154493"/>
                </a:cubicBezTo>
                <a:cubicBezTo>
                  <a:pt x="7822539" y="158614"/>
                  <a:pt x="7915312" y="166523"/>
                  <a:pt x="7952584" y="170181"/>
                </a:cubicBezTo>
                <a:cubicBezTo>
                  <a:pt x="7998047" y="181004"/>
                  <a:pt x="8029749" y="207794"/>
                  <a:pt x="8058681" y="219431"/>
                </a:cubicBezTo>
                <a:cubicBezTo>
                  <a:pt x="8095466" y="185885"/>
                  <a:pt x="8090835" y="241759"/>
                  <a:pt x="8126175" y="240005"/>
                </a:cubicBezTo>
                <a:cubicBezTo>
                  <a:pt x="8163290" y="246246"/>
                  <a:pt x="8238799" y="256773"/>
                  <a:pt x="8281371" y="256875"/>
                </a:cubicBezTo>
                <a:cubicBezTo>
                  <a:pt x="8313651" y="251026"/>
                  <a:pt x="8346882" y="248570"/>
                  <a:pt x="8381609" y="240618"/>
                </a:cubicBezTo>
                <a:lnTo>
                  <a:pt x="8406759" y="232517"/>
                </a:lnTo>
                <a:lnTo>
                  <a:pt x="8426506" y="241842"/>
                </a:lnTo>
                <a:lnTo>
                  <a:pt x="8427949" y="240981"/>
                </a:lnTo>
                <a:cubicBezTo>
                  <a:pt x="8431925" y="239458"/>
                  <a:pt x="8436260" y="239096"/>
                  <a:pt x="8441468" y="241157"/>
                </a:cubicBezTo>
                <a:lnTo>
                  <a:pt x="8565757" y="255317"/>
                </a:lnTo>
                <a:lnTo>
                  <a:pt x="8573171" y="258426"/>
                </a:lnTo>
                <a:lnTo>
                  <a:pt x="8573548" y="258241"/>
                </a:lnTo>
                <a:cubicBezTo>
                  <a:pt x="8575650" y="258391"/>
                  <a:pt x="8618469" y="259217"/>
                  <a:pt x="8622021" y="261028"/>
                </a:cubicBezTo>
                <a:lnTo>
                  <a:pt x="8672650" y="254821"/>
                </a:lnTo>
                <a:cubicBezTo>
                  <a:pt x="8716151" y="260353"/>
                  <a:pt x="8748971" y="243487"/>
                  <a:pt x="8785543" y="263406"/>
                </a:cubicBezTo>
                <a:cubicBezTo>
                  <a:pt x="8826293" y="268498"/>
                  <a:pt x="8797654" y="254573"/>
                  <a:pt x="8830588" y="265483"/>
                </a:cubicBezTo>
                <a:cubicBezTo>
                  <a:pt x="8849202" y="267272"/>
                  <a:pt x="8877544" y="266277"/>
                  <a:pt x="8905142" y="264958"/>
                </a:cubicBezTo>
                <a:lnTo>
                  <a:pt x="8968582" y="262728"/>
                </a:lnTo>
                <a:lnTo>
                  <a:pt x="8972994" y="263284"/>
                </a:lnTo>
                <a:lnTo>
                  <a:pt x="9004605" y="258041"/>
                </a:lnTo>
                <a:lnTo>
                  <a:pt x="9016165" y="261258"/>
                </a:lnTo>
                <a:cubicBezTo>
                  <a:pt x="9028775" y="267579"/>
                  <a:pt x="9039083" y="277488"/>
                  <a:pt x="9043297" y="281547"/>
                </a:cubicBezTo>
                <a:lnTo>
                  <a:pt x="9048315" y="279264"/>
                </a:lnTo>
                <a:lnTo>
                  <a:pt x="9054706" y="278538"/>
                </a:lnTo>
                <a:lnTo>
                  <a:pt x="9070919" y="281810"/>
                </a:lnTo>
                <a:lnTo>
                  <a:pt x="9076813" y="283909"/>
                </a:lnTo>
                <a:cubicBezTo>
                  <a:pt x="9080948" y="285030"/>
                  <a:pt x="9083794" y="285362"/>
                  <a:pt x="9085871" y="285133"/>
                </a:cubicBezTo>
                <a:lnTo>
                  <a:pt x="9086159" y="284887"/>
                </a:lnTo>
                <a:lnTo>
                  <a:pt x="9134606" y="288168"/>
                </a:lnTo>
                <a:cubicBezTo>
                  <a:pt x="9149441" y="274272"/>
                  <a:pt x="9194106" y="309414"/>
                  <a:pt x="9195590" y="279568"/>
                </a:cubicBezTo>
                <a:cubicBezTo>
                  <a:pt x="9212898" y="284479"/>
                  <a:pt x="9220866" y="298055"/>
                  <a:pt x="9219336" y="278133"/>
                </a:cubicBezTo>
                <a:cubicBezTo>
                  <a:pt x="9225159" y="279201"/>
                  <a:pt x="9229164" y="278078"/>
                  <a:pt x="9232362" y="275894"/>
                </a:cubicBezTo>
                <a:lnTo>
                  <a:pt x="9283638" y="299924"/>
                </a:lnTo>
                <a:lnTo>
                  <a:pt x="9371484" y="329634"/>
                </a:lnTo>
                <a:lnTo>
                  <a:pt x="9404829" y="339038"/>
                </a:lnTo>
                <a:lnTo>
                  <a:pt x="9427021" y="358784"/>
                </a:lnTo>
                <a:cubicBezTo>
                  <a:pt x="9500124" y="364086"/>
                  <a:pt x="9604652" y="390635"/>
                  <a:pt x="9670844" y="405128"/>
                </a:cubicBezTo>
                <a:cubicBezTo>
                  <a:pt x="9688531" y="417998"/>
                  <a:pt x="9762277" y="426463"/>
                  <a:pt x="9816083" y="416573"/>
                </a:cubicBezTo>
                <a:lnTo>
                  <a:pt x="9936741" y="437044"/>
                </a:lnTo>
                <a:cubicBezTo>
                  <a:pt x="9978091" y="447025"/>
                  <a:pt x="10008641" y="443705"/>
                  <a:pt x="10050093" y="443783"/>
                </a:cubicBezTo>
                <a:cubicBezTo>
                  <a:pt x="10074709" y="448779"/>
                  <a:pt x="10088915" y="449258"/>
                  <a:pt x="10130090" y="459520"/>
                </a:cubicBezTo>
                <a:cubicBezTo>
                  <a:pt x="10137791" y="458564"/>
                  <a:pt x="10165777" y="459877"/>
                  <a:pt x="10173456" y="457749"/>
                </a:cubicBezTo>
                <a:lnTo>
                  <a:pt x="10218232" y="459820"/>
                </a:lnTo>
                <a:lnTo>
                  <a:pt x="10354176" y="471377"/>
                </a:lnTo>
                <a:cubicBezTo>
                  <a:pt x="10367946" y="478917"/>
                  <a:pt x="10417270" y="488110"/>
                  <a:pt x="10430681" y="481226"/>
                </a:cubicBezTo>
                <a:cubicBezTo>
                  <a:pt x="10441804" y="481366"/>
                  <a:pt x="10469025" y="490181"/>
                  <a:pt x="10478169" y="481774"/>
                </a:cubicBezTo>
                <a:cubicBezTo>
                  <a:pt x="10503830" y="488972"/>
                  <a:pt x="10531359" y="489751"/>
                  <a:pt x="10540907" y="485607"/>
                </a:cubicBezTo>
                <a:cubicBezTo>
                  <a:pt x="10569054" y="475472"/>
                  <a:pt x="10590882" y="489185"/>
                  <a:pt x="10614941" y="487592"/>
                </a:cubicBezTo>
                <a:cubicBezTo>
                  <a:pt x="10654657" y="492458"/>
                  <a:pt x="10645652" y="516778"/>
                  <a:pt x="10674098" y="521656"/>
                </a:cubicBezTo>
                <a:cubicBezTo>
                  <a:pt x="10737163" y="537583"/>
                  <a:pt x="10829686" y="559302"/>
                  <a:pt x="10874834" y="574867"/>
                </a:cubicBezTo>
                <a:cubicBezTo>
                  <a:pt x="10919981" y="590432"/>
                  <a:pt x="10878682" y="577481"/>
                  <a:pt x="10944981" y="615042"/>
                </a:cubicBezTo>
                <a:cubicBezTo>
                  <a:pt x="10976235" y="616974"/>
                  <a:pt x="10982969" y="648568"/>
                  <a:pt x="11006376" y="645957"/>
                </a:cubicBezTo>
                <a:cubicBezTo>
                  <a:pt x="11005343" y="630631"/>
                  <a:pt x="11047577" y="676048"/>
                  <a:pt x="11076308" y="675698"/>
                </a:cubicBezTo>
                <a:cubicBezTo>
                  <a:pt x="11093142" y="677175"/>
                  <a:pt x="11131116" y="681348"/>
                  <a:pt x="11148789" y="685041"/>
                </a:cubicBezTo>
                <a:cubicBezTo>
                  <a:pt x="11177310" y="688243"/>
                  <a:pt x="11217768" y="714725"/>
                  <a:pt x="11249129" y="684218"/>
                </a:cubicBezTo>
                <a:cubicBezTo>
                  <a:pt x="11276269" y="697037"/>
                  <a:pt x="11257432" y="693670"/>
                  <a:pt x="11299915" y="692177"/>
                </a:cubicBezTo>
                <a:cubicBezTo>
                  <a:pt x="11314401" y="703224"/>
                  <a:pt x="11371412" y="714421"/>
                  <a:pt x="11386973" y="708209"/>
                </a:cubicBezTo>
                <a:cubicBezTo>
                  <a:pt x="11425657" y="716286"/>
                  <a:pt x="11454555" y="715485"/>
                  <a:pt x="11500105" y="735014"/>
                </a:cubicBezTo>
                <a:cubicBezTo>
                  <a:pt x="11545172" y="751781"/>
                  <a:pt x="11573053" y="787789"/>
                  <a:pt x="11621735" y="789584"/>
                </a:cubicBezTo>
                <a:lnTo>
                  <a:pt x="11691200" y="867902"/>
                </a:lnTo>
                <a:cubicBezTo>
                  <a:pt x="11734106" y="911360"/>
                  <a:pt x="11773008" y="895495"/>
                  <a:pt x="11819427" y="911634"/>
                </a:cubicBezTo>
                <a:lnTo>
                  <a:pt x="11969720" y="964737"/>
                </a:lnTo>
                <a:cubicBezTo>
                  <a:pt x="12009110" y="978008"/>
                  <a:pt x="12010206" y="989588"/>
                  <a:pt x="12055766" y="991268"/>
                </a:cubicBezTo>
                <a:cubicBezTo>
                  <a:pt x="12105723" y="1003445"/>
                  <a:pt x="12068493" y="1020292"/>
                  <a:pt x="12171539" y="995427"/>
                </a:cubicBezTo>
                <a:cubicBezTo>
                  <a:pt x="12174929" y="995822"/>
                  <a:pt x="12180763" y="996228"/>
                  <a:pt x="12187831" y="996580"/>
                </a:cubicBezTo>
                <a:lnTo>
                  <a:pt x="12192000" y="996726"/>
                </a:lnTo>
                <a:lnTo>
                  <a:pt x="12192000" y="4939827"/>
                </a:lnTo>
                <a:lnTo>
                  <a:pt x="0" y="4939827"/>
                </a:lnTo>
                <a:lnTo>
                  <a:pt x="0" y="512043"/>
                </a:lnTo>
                <a:lnTo>
                  <a:pt x="7381" y="512580"/>
                </a:lnTo>
                <a:cubicBezTo>
                  <a:pt x="39359" y="514524"/>
                  <a:pt x="72732" y="514144"/>
                  <a:pt x="100029" y="504758"/>
                </a:cubicBezTo>
                <a:cubicBezTo>
                  <a:pt x="115935" y="525779"/>
                  <a:pt x="143126" y="489229"/>
                  <a:pt x="155244" y="525130"/>
                </a:cubicBezTo>
                <a:cubicBezTo>
                  <a:pt x="173881" y="522487"/>
                  <a:pt x="242791" y="514086"/>
                  <a:pt x="254366" y="534449"/>
                </a:cubicBezTo>
                <a:cubicBezTo>
                  <a:pt x="303041" y="537382"/>
                  <a:pt x="380161" y="541650"/>
                  <a:pt x="447292" y="542725"/>
                </a:cubicBezTo>
                <a:cubicBezTo>
                  <a:pt x="530282" y="553078"/>
                  <a:pt x="572130" y="539673"/>
                  <a:pt x="628105" y="547853"/>
                </a:cubicBezTo>
                <a:cubicBezTo>
                  <a:pt x="661608" y="509671"/>
                  <a:pt x="746152" y="605137"/>
                  <a:pt x="783146" y="591799"/>
                </a:cubicBezTo>
                <a:cubicBezTo>
                  <a:pt x="862499" y="590113"/>
                  <a:pt x="949481" y="579142"/>
                  <a:pt x="1043676" y="591887"/>
                </a:cubicBezTo>
                <a:cubicBezTo>
                  <a:pt x="1120353" y="576991"/>
                  <a:pt x="1172004" y="553592"/>
                  <a:pt x="1281816" y="520946"/>
                </a:cubicBezTo>
                <a:cubicBezTo>
                  <a:pt x="1339915" y="511282"/>
                  <a:pt x="1459480" y="554579"/>
                  <a:pt x="1486347" y="487310"/>
                </a:cubicBezTo>
                <a:cubicBezTo>
                  <a:pt x="1507765" y="532008"/>
                  <a:pt x="1539168" y="465954"/>
                  <a:pt x="1568079" y="462531"/>
                </a:cubicBezTo>
                <a:cubicBezTo>
                  <a:pt x="1587821" y="491525"/>
                  <a:pt x="1601468" y="469316"/>
                  <a:pt x="1622516" y="466058"/>
                </a:cubicBezTo>
                <a:cubicBezTo>
                  <a:pt x="1630056" y="483510"/>
                  <a:pt x="1647504" y="484261"/>
                  <a:pt x="1655457" y="465359"/>
                </a:cubicBezTo>
                <a:cubicBezTo>
                  <a:pt x="1651800" y="419723"/>
                  <a:pt x="1709718" y="447719"/>
                  <a:pt x="1717454" y="417203"/>
                </a:cubicBezTo>
                <a:cubicBezTo>
                  <a:pt x="1753115" y="414011"/>
                  <a:pt x="1882851" y="412376"/>
                  <a:pt x="1913794" y="365255"/>
                </a:cubicBezTo>
                <a:cubicBezTo>
                  <a:pt x="2001060" y="361067"/>
                  <a:pt x="2099559" y="366414"/>
                  <a:pt x="2129762" y="367832"/>
                </a:cubicBezTo>
                <a:cubicBezTo>
                  <a:pt x="2215380" y="355065"/>
                  <a:pt x="2248807" y="343296"/>
                  <a:pt x="2376970" y="350129"/>
                </a:cubicBezTo>
                <a:cubicBezTo>
                  <a:pt x="2393251" y="360463"/>
                  <a:pt x="2473371" y="379419"/>
                  <a:pt x="2480155" y="359227"/>
                </a:cubicBezTo>
                <a:cubicBezTo>
                  <a:pt x="2520060" y="359505"/>
                  <a:pt x="2561270" y="311415"/>
                  <a:pt x="2586782" y="339352"/>
                </a:cubicBezTo>
                <a:cubicBezTo>
                  <a:pt x="2585230" y="294982"/>
                  <a:pt x="2653633" y="316689"/>
                  <a:pt x="2679617" y="305383"/>
                </a:cubicBezTo>
                <a:cubicBezTo>
                  <a:pt x="2721434" y="266011"/>
                  <a:pt x="2746765" y="276002"/>
                  <a:pt x="2788947" y="250375"/>
                </a:cubicBezTo>
                <a:cubicBezTo>
                  <a:pt x="2851672" y="235447"/>
                  <a:pt x="2913075" y="252766"/>
                  <a:pt x="2965530" y="245958"/>
                </a:cubicBezTo>
                <a:cubicBezTo>
                  <a:pt x="3001911" y="238336"/>
                  <a:pt x="3090203" y="217828"/>
                  <a:pt x="3103677" y="209527"/>
                </a:cubicBezTo>
                <a:lnTo>
                  <a:pt x="3126759" y="211226"/>
                </a:lnTo>
                <a:cubicBezTo>
                  <a:pt x="3136908" y="211889"/>
                  <a:pt x="3148903" y="212490"/>
                  <a:pt x="3164020" y="212779"/>
                </a:cubicBezTo>
                <a:cubicBezTo>
                  <a:pt x="3225474" y="210084"/>
                  <a:pt x="3231859" y="218227"/>
                  <a:pt x="3285019" y="220535"/>
                </a:cubicBezTo>
                <a:cubicBezTo>
                  <a:pt x="3318541" y="222809"/>
                  <a:pt x="3359787" y="223898"/>
                  <a:pt x="3365154" y="226416"/>
                </a:cubicBezTo>
                <a:lnTo>
                  <a:pt x="3367507" y="225416"/>
                </a:lnTo>
                <a:cubicBezTo>
                  <a:pt x="3377583" y="223667"/>
                  <a:pt x="3383502" y="224760"/>
                  <a:pt x="3387567" y="227103"/>
                </a:cubicBezTo>
                <a:lnTo>
                  <a:pt x="3498001" y="231941"/>
                </a:lnTo>
                <a:cubicBezTo>
                  <a:pt x="3513569" y="226158"/>
                  <a:pt x="3539132" y="232525"/>
                  <a:pt x="3561557" y="228095"/>
                </a:cubicBezTo>
                <a:cubicBezTo>
                  <a:pt x="3574944" y="230843"/>
                  <a:pt x="3597426" y="216287"/>
                  <a:pt x="3611920" y="218094"/>
                </a:cubicBezTo>
                <a:lnTo>
                  <a:pt x="3620528" y="218788"/>
                </a:lnTo>
                <a:lnTo>
                  <a:pt x="3620766" y="218511"/>
                </a:lnTo>
                <a:cubicBezTo>
                  <a:pt x="3622780" y="218042"/>
                  <a:pt x="3625663" y="218038"/>
                  <a:pt x="3629977" y="218664"/>
                </a:cubicBezTo>
                <a:lnTo>
                  <a:pt x="3636217" y="220048"/>
                </a:lnTo>
                <a:lnTo>
                  <a:pt x="3709484" y="186927"/>
                </a:lnTo>
                <a:cubicBezTo>
                  <a:pt x="3731015" y="183190"/>
                  <a:pt x="3745790" y="180810"/>
                  <a:pt x="3761342" y="177474"/>
                </a:cubicBezTo>
                <a:lnTo>
                  <a:pt x="3799748" y="167154"/>
                </a:lnTo>
                <a:lnTo>
                  <a:pt x="3922756" y="194044"/>
                </a:lnTo>
                <a:cubicBezTo>
                  <a:pt x="3960877" y="203465"/>
                  <a:pt x="3965250" y="215357"/>
                  <a:pt x="4028476" y="223679"/>
                </a:cubicBezTo>
                <a:cubicBezTo>
                  <a:pt x="4088751" y="228019"/>
                  <a:pt x="4139112" y="248870"/>
                  <a:pt x="4191582" y="238952"/>
                </a:cubicBezTo>
                <a:cubicBezTo>
                  <a:pt x="4210842" y="254091"/>
                  <a:pt x="4229809" y="260810"/>
                  <a:pt x="4251024" y="240874"/>
                </a:cubicBezTo>
                <a:cubicBezTo>
                  <a:pt x="4306627" y="250935"/>
                  <a:pt x="4317066" y="281625"/>
                  <a:pt x="4355275" y="260205"/>
                </a:cubicBezTo>
                <a:cubicBezTo>
                  <a:pt x="4390577" y="327090"/>
                  <a:pt x="4385658" y="272111"/>
                  <a:pt x="4423807" y="270366"/>
                </a:cubicBezTo>
                <a:cubicBezTo>
                  <a:pt x="4457666" y="271864"/>
                  <a:pt x="4523223" y="267475"/>
                  <a:pt x="4558432" y="269194"/>
                </a:cubicBezTo>
                <a:cubicBezTo>
                  <a:pt x="4594553" y="230955"/>
                  <a:pt x="4596517" y="287120"/>
                  <a:pt x="4635061" y="280682"/>
                </a:cubicBezTo>
                <a:cubicBezTo>
                  <a:pt x="4676560" y="281955"/>
                  <a:pt x="4741782" y="292968"/>
                  <a:pt x="4807427" y="276835"/>
                </a:cubicBezTo>
                <a:cubicBezTo>
                  <a:pt x="4876769" y="256626"/>
                  <a:pt x="4951997" y="249407"/>
                  <a:pt x="5028933" y="183887"/>
                </a:cubicBezTo>
                <a:cubicBezTo>
                  <a:pt x="5044713" y="164149"/>
                  <a:pt x="5073685" y="161161"/>
                  <a:pt x="5093642" y="177214"/>
                </a:cubicBezTo>
                <a:cubicBezTo>
                  <a:pt x="5097077" y="179978"/>
                  <a:pt x="5100108" y="183212"/>
                  <a:pt x="5102642" y="186816"/>
                </a:cubicBezTo>
                <a:cubicBezTo>
                  <a:pt x="5150234" y="139156"/>
                  <a:pt x="5169674" y="190314"/>
                  <a:pt x="5193590" y="156458"/>
                </a:cubicBezTo>
                <a:cubicBezTo>
                  <a:pt x="5257854" y="151722"/>
                  <a:pt x="5301917" y="175841"/>
                  <a:pt x="5323922" y="146332"/>
                </a:cubicBezTo>
                <a:cubicBezTo>
                  <a:pt x="5355266" y="153538"/>
                  <a:pt x="5392601" y="198271"/>
                  <a:pt x="5421860" y="167298"/>
                </a:cubicBezTo>
                <a:cubicBezTo>
                  <a:pt x="5420630" y="196364"/>
                  <a:pt x="5461576" y="151467"/>
                  <a:pt x="5476948" y="173249"/>
                </a:cubicBezTo>
                <a:cubicBezTo>
                  <a:pt x="5487334" y="191763"/>
                  <a:pt x="5502178" y="182456"/>
                  <a:pt x="5516842" y="184018"/>
                </a:cubicBezTo>
                <a:cubicBezTo>
                  <a:pt x="5533140" y="200158"/>
                  <a:pt x="5599828" y="189750"/>
                  <a:pt x="5619415" y="176781"/>
                </a:cubicBezTo>
                <a:cubicBezTo>
                  <a:pt x="5690073" y="168499"/>
                  <a:pt x="5748631" y="186964"/>
                  <a:pt x="5789867" y="150304"/>
                </a:cubicBezTo>
                <a:cubicBezTo>
                  <a:pt x="5802836" y="146282"/>
                  <a:pt x="5814753" y="145947"/>
                  <a:pt x="5825953" y="147907"/>
                </a:cubicBezTo>
                <a:lnTo>
                  <a:pt x="5856168" y="158719"/>
                </a:lnTo>
                <a:lnTo>
                  <a:pt x="5862476" y="172447"/>
                </a:lnTo>
                <a:lnTo>
                  <a:pt x="5882195" y="173195"/>
                </a:lnTo>
                <a:lnTo>
                  <a:pt x="5952585" y="161012"/>
                </a:lnTo>
                <a:cubicBezTo>
                  <a:pt x="5962273" y="166588"/>
                  <a:pt x="5992020" y="151579"/>
                  <a:pt x="6001964" y="154786"/>
                </a:cubicBezTo>
                <a:cubicBezTo>
                  <a:pt x="6061748" y="122178"/>
                  <a:pt x="6101539" y="131534"/>
                  <a:pt x="6184207" y="132658"/>
                </a:cubicBezTo>
                <a:cubicBezTo>
                  <a:pt x="6266582" y="127016"/>
                  <a:pt x="6286876" y="151859"/>
                  <a:pt x="6415830" y="136006"/>
                </a:cubicBezTo>
                <a:cubicBezTo>
                  <a:pt x="6563502" y="116945"/>
                  <a:pt x="6684679" y="79367"/>
                  <a:pt x="6756965" y="57636"/>
                </a:cubicBezTo>
                <a:cubicBezTo>
                  <a:pt x="6761544" y="48663"/>
                  <a:pt x="6812642" y="36519"/>
                  <a:pt x="6819400" y="30742"/>
                </a:cubicBezTo>
                <a:lnTo>
                  <a:pt x="6986370" y="12659"/>
                </a:lnTo>
                <a:lnTo>
                  <a:pt x="6989536" y="14528"/>
                </a:lnTo>
                <a:cubicBezTo>
                  <a:pt x="7002946" y="17364"/>
                  <a:pt x="7010700" y="14716"/>
                  <a:pt x="7015933" y="9653"/>
                </a:cubicBezTo>
                <a:lnTo>
                  <a:pt x="7020592" y="1651"/>
                </a:lnTo>
                <a:lnTo>
                  <a:pt x="7025905"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5573D27-36BF-A3D9-ED7E-E9C96CE8D250}"/>
              </a:ext>
            </a:extLst>
          </p:cNvPr>
          <p:cNvSpPr>
            <a:spLocks noGrp="1"/>
          </p:cNvSpPr>
          <p:nvPr>
            <p:ph type="ctrTitle"/>
          </p:nvPr>
        </p:nvSpPr>
        <p:spPr>
          <a:xfrm>
            <a:off x="1184744" y="5198168"/>
            <a:ext cx="9859618" cy="642797"/>
          </a:xfrm>
        </p:spPr>
        <p:txBody>
          <a:bodyPr vert="horz" lIns="91440" tIns="45720" rIns="91440" bIns="45720" rtlCol="0">
            <a:normAutofit/>
          </a:bodyPr>
          <a:lstStyle/>
          <a:p>
            <a:r>
              <a:rPr lang="en-US" sz="2000"/>
              <a:t>~ 40 000 patients on our waiting list for procedures</a:t>
            </a:r>
            <a:br>
              <a:rPr lang="en-US" sz="2000"/>
            </a:br>
            <a:endParaRPr lang="en-US" sz="2000"/>
          </a:p>
        </p:txBody>
      </p:sp>
      <p:sp>
        <p:nvSpPr>
          <p:cNvPr id="3" name="Subtitle 2">
            <a:extLst>
              <a:ext uri="{FF2B5EF4-FFF2-40B4-BE49-F238E27FC236}">
                <a16:creationId xmlns:a16="http://schemas.microsoft.com/office/drawing/2014/main" id="{6E4C8B76-2F2C-66DA-FA52-2C6EED051307}"/>
              </a:ext>
            </a:extLst>
          </p:cNvPr>
          <p:cNvSpPr>
            <a:spLocks noGrp="1"/>
          </p:cNvSpPr>
          <p:nvPr>
            <p:ph type="subTitle" idx="1"/>
          </p:nvPr>
        </p:nvSpPr>
        <p:spPr>
          <a:xfrm>
            <a:off x="2198774" y="5928655"/>
            <a:ext cx="7831559" cy="410689"/>
          </a:xfrm>
        </p:spPr>
        <p:txBody>
          <a:bodyPr vert="horz" lIns="91440" tIns="45720" rIns="91440" bIns="45720" rtlCol="0">
            <a:noAutofit/>
          </a:bodyPr>
          <a:lstStyle/>
          <a:p>
            <a:r>
              <a:rPr lang="en-US" sz="3200" b="1" dirty="0"/>
              <a:t>Inequities ?</a:t>
            </a:r>
          </a:p>
        </p:txBody>
      </p:sp>
      <p:sp>
        <p:nvSpPr>
          <p:cNvPr id="16" name="Freeform: Shape 15">
            <a:extLst>
              <a:ext uri="{FF2B5EF4-FFF2-40B4-BE49-F238E27FC236}">
                <a16:creationId xmlns:a16="http://schemas.microsoft.com/office/drawing/2014/main" id="{3389D0BC-BA1D-4360-88F9-D9ECCBDAB5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17950" y="647758"/>
            <a:ext cx="8355105" cy="439265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5531711E-DA8B-0AC4-BF52-AB35EDAD037E}"/>
              </a:ext>
            </a:extLst>
          </p:cNvPr>
          <p:cNvPicPr>
            <a:picLocks noChangeAspect="1"/>
          </p:cNvPicPr>
          <p:nvPr/>
        </p:nvPicPr>
        <p:blipFill rotWithShape="1">
          <a:blip r:embed="rId3"/>
          <a:srcRect t="549"/>
          <a:stretch/>
        </p:blipFill>
        <p:spPr>
          <a:xfrm>
            <a:off x="2079812" y="805516"/>
            <a:ext cx="8032376" cy="4074026"/>
          </a:xfrm>
          <a:prstGeom prst="rect">
            <a:avLst/>
          </a:prstGeom>
        </p:spPr>
      </p:pic>
      <p:pic>
        <p:nvPicPr>
          <p:cNvPr id="4" name="Picture 3">
            <a:extLst>
              <a:ext uri="{FF2B5EF4-FFF2-40B4-BE49-F238E27FC236}">
                <a16:creationId xmlns:a16="http://schemas.microsoft.com/office/drawing/2014/main" id="{5A9BABA8-2387-7A4A-1C9E-DF77D728A0C6}"/>
              </a:ext>
            </a:extLst>
          </p:cNvPr>
          <p:cNvPicPr>
            <a:picLocks noChangeAspect="1"/>
          </p:cNvPicPr>
          <p:nvPr/>
        </p:nvPicPr>
        <p:blipFill>
          <a:blip r:embed="rId4"/>
          <a:stretch>
            <a:fillRect/>
          </a:stretch>
        </p:blipFill>
        <p:spPr>
          <a:xfrm>
            <a:off x="10454489" y="0"/>
            <a:ext cx="1737511" cy="707197"/>
          </a:xfrm>
          <a:prstGeom prst="rect">
            <a:avLst/>
          </a:prstGeom>
        </p:spPr>
      </p:pic>
      <p:pic>
        <p:nvPicPr>
          <p:cNvPr id="5" name="Picture 4" descr="Icon&#10;&#10;Description automatically generated">
            <a:extLst>
              <a:ext uri="{FF2B5EF4-FFF2-40B4-BE49-F238E27FC236}">
                <a16:creationId xmlns:a16="http://schemas.microsoft.com/office/drawing/2014/main" id="{B6134C03-1713-96AC-7F57-73E59A968783}"/>
              </a:ext>
            </a:extLst>
          </p:cNvPr>
          <p:cNvPicPr>
            <a:picLocks noChangeAspect="1"/>
          </p:cNvPicPr>
          <p:nvPr/>
        </p:nvPicPr>
        <p:blipFill>
          <a:blip r:embed="rId5"/>
          <a:stretch>
            <a:fillRect/>
          </a:stretch>
        </p:blipFill>
        <p:spPr>
          <a:xfrm>
            <a:off x="0" y="6032945"/>
            <a:ext cx="835152" cy="764243"/>
          </a:xfrm>
          <a:prstGeom prst="rect">
            <a:avLst/>
          </a:prstGeom>
        </p:spPr>
      </p:pic>
      <p:pic>
        <p:nvPicPr>
          <p:cNvPr id="6" name="Picture 5">
            <a:extLst>
              <a:ext uri="{FF2B5EF4-FFF2-40B4-BE49-F238E27FC236}">
                <a16:creationId xmlns:a16="http://schemas.microsoft.com/office/drawing/2014/main" id="{64CC79C2-E74B-C16D-C0ED-6151704B743E}"/>
              </a:ext>
            </a:extLst>
          </p:cNvPr>
          <p:cNvPicPr>
            <a:picLocks noChangeAspect="1"/>
          </p:cNvPicPr>
          <p:nvPr/>
        </p:nvPicPr>
        <p:blipFill>
          <a:blip r:embed="rId6"/>
          <a:stretch>
            <a:fillRect/>
          </a:stretch>
        </p:blipFill>
        <p:spPr>
          <a:xfrm>
            <a:off x="10645007" y="6271737"/>
            <a:ext cx="1030313" cy="390178"/>
          </a:xfrm>
          <a:prstGeom prst="rect">
            <a:avLst/>
          </a:prstGeom>
        </p:spPr>
      </p:pic>
    </p:spTree>
    <p:extLst>
      <p:ext uri="{BB962C8B-B14F-4D97-AF65-F5344CB8AC3E}">
        <p14:creationId xmlns:p14="http://schemas.microsoft.com/office/powerpoint/2010/main" val="66930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B586CD-D4E8-B345-4725-307151C736A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262E669-7774-4EAE-BBCE-F9FFE664D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0838CA9-6736-4868-BAC7-C020254B5B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7463" y="1144989"/>
            <a:ext cx="9677074" cy="4048564"/>
          </a:xfrm>
          <a:custGeom>
            <a:avLst/>
            <a:gdLst>
              <a:gd name="connsiteX0" fmla="*/ 0 w 8037833"/>
              <a:gd name="connsiteY0" fmla="*/ 0 h 3771414"/>
              <a:gd name="connsiteX1" fmla="*/ 8037833 w 8037833"/>
              <a:gd name="connsiteY1" fmla="*/ 702854 h 3771414"/>
              <a:gd name="connsiteX2" fmla="*/ 8037833 w 8037833"/>
              <a:gd name="connsiteY2" fmla="*/ 3110335 h 3771414"/>
              <a:gd name="connsiteX3" fmla="*/ 8034343 w 8037833"/>
              <a:gd name="connsiteY3" fmla="*/ 3109810 h 3771414"/>
              <a:gd name="connsiteX4" fmla="*/ 7877229 w 8037833"/>
              <a:gd name="connsiteY4" fmla="*/ 3131056 h 3771414"/>
              <a:gd name="connsiteX5" fmla="*/ 7807644 w 8037833"/>
              <a:gd name="connsiteY5" fmla="*/ 3086007 h 3771414"/>
              <a:gd name="connsiteX6" fmla="*/ 7607062 w 8037833"/>
              <a:gd name="connsiteY6" fmla="*/ 3074909 h 3771414"/>
              <a:gd name="connsiteX7" fmla="*/ 7351256 w 8037833"/>
              <a:gd name="connsiteY7" fmla="*/ 3263533 h 3771414"/>
              <a:gd name="connsiteX8" fmla="*/ 7241630 w 8037833"/>
              <a:gd name="connsiteY8" fmla="*/ 3245856 h 3771414"/>
              <a:gd name="connsiteX9" fmla="*/ 7197338 w 8037833"/>
              <a:gd name="connsiteY9" fmla="*/ 3211988 h 3771414"/>
              <a:gd name="connsiteX10" fmla="*/ 7180777 w 8037833"/>
              <a:gd name="connsiteY10" fmla="*/ 3210063 h 3771414"/>
              <a:gd name="connsiteX11" fmla="*/ 7146896 w 8037833"/>
              <a:gd name="connsiteY11" fmla="*/ 3244212 h 3771414"/>
              <a:gd name="connsiteX12" fmla="*/ 7101771 w 8037833"/>
              <a:gd name="connsiteY12" fmla="*/ 3244252 h 3771414"/>
              <a:gd name="connsiteX13" fmla="*/ 7047844 w 8037833"/>
              <a:gd name="connsiteY13" fmla="*/ 3291028 h 3771414"/>
              <a:gd name="connsiteX14" fmla="*/ 6869803 w 8037833"/>
              <a:gd name="connsiteY14" fmla="*/ 3307526 h 3771414"/>
              <a:gd name="connsiteX15" fmla="*/ 6819463 w 8037833"/>
              <a:gd name="connsiteY15" fmla="*/ 3355861 h 3771414"/>
              <a:gd name="connsiteX16" fmla="*/ 6797198 w 8037833"/>
              <a:gd name="connsiteY16" fmla="*/ 3365493 h 3771414"/>
              <a:gd name="connsiteX17" fmla="*/ 6760989 w 8037833"/>
              <a:gd name="connsiteY17" fmla="*/ 3411424 h 3771414"/>
              <a:gd name="connsiteX18" fmla="*/ 6633643 w 8037833"/>
              <a:gd name="connsiteY18" fmla="*/ 3335413 h 3771414"/>
              <a:gd name="connsiteX19" fmla="*/ 6462092 w 8037833"/>
              <a:gd name="connsiteY19" fmla="*/ 3360766 h 3771414"/>
              <a:gd name="connsiteX20" fmla="*/ 6303479 w 8037833"/>
              <a:gd name="connsiteY20" fmla="*/ 3307079 h 3771414"/>
              <a:gd name="connsiteX21" fmla="*/ 6210639 w 8037833"/>
              <a:gd name="connsiteY21" fmla="*/ 3322783 h 3771414"/>
              <a:gd name="connsiteX22" fmla="*/ 6184923 w 8037833"/>
              <a:gd name="connsiteY22" fmla="*/ 3365368 h 3771414"/>
              <a:gd name="connsiteX23" fmla="*/ 5949057 w 8037833"/>
              <a:gd name="connsiteY23" fmla="*/ 3366889 h 3771414"/>
              <a:gd name="connsiteX24" fmla="*/ 5891274 w 8037833"/>
              <a:gd name="connsiteY24" fmla="*/ 3384918 h 3771414"/>
              <a:gd name="connsiteX25" fmla="*/ 5835383 w 8037833"/>
              <a:gd name="connsiteY25" fmla="*/ 3364766 h 3771414"/>
              <a:gd name="connsiteX26" fmla="*/ 5746050 w 8037833"/>
              <a:gd name="connsiteY26" fmla="*/ 3413379 h 3771414"/>
              <a:gd name="connsiteX27" fmla="*/ 5613670 w 8037833"/>
              <a:gd name="connsiteY27" fmla="*/ 3415908 h 3771414"/>
              <a:gd name="connsiteX28" fmla="*/ 5535334 w 8037833"/>
              <a:gd name="connsiteY28" fmla="*/ 3424281 h 3771414"/>
              <a:gd name="connsiteX29" fmla="*/ 5506940 w 8037833"/>
              <a:gd name="connsiteY29" fmla="*/ 3438236 h 3771414"/>
              <a:gd name="connsiteX30" fmla="*/ 5466372 w 8037833"/>
              <a:gd name="connsiteY30" fmla="*/ 3450482 h 3771414"/>
              <a:gd name="connsiteX31" fmla="*/ 5395833 w 8037833"/>
              <a:gd name="connsiteY31" fmla="*/ 3480431 h 3771414"/>
              <a:gd name="connsiteX32" fmla="*/ 5299224 w 8037833"/>
              <a:gd name="connsiteY32" fmla="*/ 3506167 h 3771414"/>
              <a:gd name="connsiteX33" fmla="*/ 5223043 w 8037833"/>
              <a:gd name="connsiteY33" fmla="*/ 3478901 h 3771414"/>
              <a:gd name="connsiteX34" fmla="*/ 5217733 w 8037833"/>
              <a:gd name="connsiteY34" fmla="*/ 3487700 h 3771414"/>
              <a:gd name="connsiteX35" fmla="*/ 5167992 w 8037833"/>
              <a:gd name="connsiteY35" fmla="*/ 3491322 h 3771414"/>
              <a:gd name="connsiteX36" fmla="*/ 4987020 w 8037833"/>
              <a:gd name="connsiteY36" fmla="*/ 3448500 h 3771414"/>
              <a:gd name="connsiteX37" fmla="*/ 4890003 w 8037833"/>
              <a:gd name="connsiteY37" fmla="*/ 3457111 h 3771414"/>
              <a:gd name="connsiteX38" fmla="*/ 4856654 w 8037833"/>
              <a:gd name="connsiteY38" fmla="*/ 3469117 h 3771414"/>
              <a:gd name="connsiteX39" fmla="*/ 4800711 w 8037833"/>
              <a:gd name="connsiteY39" fmla="*/ 3488678 h 3771414"/>
              <a:gd name="connsiteX40" fmla="*/ 4761569 w 8037833"/>
              <a:gd name="connsiteY40" fmla="*/ 3525340 h 3771414"/>
              <a:gd name="connsiteX41" fmla="*/ 4713734 w 8037833"/>
              <a:gd name="connsiteY41" fmla="*/ 3532961 h 3771414"/>
              <a:gd name="connsiteX42" fmla="*/ 4699169 w 8037833"/>
              <a:gd name="connsiteY42" fmla="*/ 3506225 h 3771414"/>
              <a:gd name="connsiteX43" fmla="*/ 4649120 w 8037833"/>
              <a:gd name="connsiteY43" fmla="*/ 3523629 h 3771414"/>
              <a:gd name="connsiteX44" fmla="*/ 4573578 w 8037833"/>
              <a:gd name="connsiteY44" fmla="*/ 3553160 h 3771414"/>
              <a:gd name="connsiteX45" fmla="*/ 4529117 w 8037833"/>
              <a:gd name="connsiteY45" fmla="*/ 3562829 h 3771414"/>
              <a:gd name="connsiteX46" fmla="*/ 4408641 w 8037833"/>
              <a:gd name="connsiteY46" fmla="*/ 3597237 h 3771414"/>
              <a:gd name="connsiteX47" fmla="*/ 4288710 w 8037833"/>
              <a:gd name="connsiteY47" fmla="*/ 3637793 h 3771414"/>
              <a:gd name="connsiteX48" fmla="*/ 4234393 w 8037833"/>
              <a:gd name="connsiteY48" fmla="*/ 3691813 h 3771414"/>
              <a:gd name="connsiteX49" fmla="*/ 4227541 w 8037833"/>
              <a:gd name="connsiteY49" fmla="*/ 3694215 h 3771414"/>
              <a:gd name="connsiteX50" fmla="*/ 4208725 w 8037833"/>
              <a:gd name="connsiteY50" fmla="*/ 3692078 h 3771414"/>
              <a:gd name="connsiteX51" fmla="*/ 4201632 w 8037833"/>
              <a:gd name="connsiteY51" fmla="*/ 3689839 h 3771414"/>
              <a:gd name="connsiteX52" fmla="*/ 4191289 w 8037833"/>
              <a:gd name="connsiteY52" fmla="*/ 3689617 h 3771414"/>
              <a:gd name="connsiteX53" fmla="*/ 4191039 w 8037833"/>
              <a:gd name="connsiteY53" fmla="*/ 3690068 h 3771414"/>
              <a:gd name="connsiteX54" fmla="*/ 4181340 w 8037833"/>
              <a:gd name="connsiteY54" fmla="*/ 3688966 h 3771414"/>
              <a:gd name="connsiteX55" fmla="*/ 4133816 w 8037833"/>
              <a:gd name="connsiteY55" fmla="*/ 3677802 h 3771414"/>
              <a:gd name="connsiteX56" fmla="*/ 4071732 w 8037833"/>
              <a:gd name="connsiteY56" fmla="*/ 3719750 h 3771414"/>
              <a:gd name="connsiteX57" fmla="*/ 4045924 w 8037833"/>
              <a:gd name="connsiteY57" fmla="*/ 3726641 h 3771414"/>
              <a:gd name="connsiteX58" fmla="*/ 4032171 w 8037833"/>
              <a:gd name="connsiteY58" fmla="*/ 3732760 h 3771414"/>
              <a:gd name="connsiteX59" fmla="*/ 4031335 w 8037833"/>
              <a:gd name="connsiteY59" fmla="*/ 3734716 h 3771414"/>
              <a:gd name="connsiteX60" fmla="*/ 3985774 w 8037833"/>
              <a:gd name="connsiteY60" fmla="*/ 3723784 h 3771414"/>
              <a:gd name="connsiteX61" fmla="*/ 3979769 w 8037833"/>
              <a:gd name="connsiteY61" fmla="*/ 3726006 h 3771414"/>
              <a:gd name="connsiteX62" fmla="*/ 3950014 w 8037833"/>
              <a:gd name="connsiteY62" fmla="*/ 3714179 h 3771414"/>
              <a:gd name="connsiteX63" fmla="*/ 3934671 w 8037833"/>
              <a:gd name="connsiteY63" fmla="*/ 3710576 h 3771414"/>
              <a:gd name="connsiteX64" fmla="*/ 3930274 w 8037833"/>
              <a:gd name="connsiteY64" fmla="*/ 3704385 h 3771414"/>
              <a:gd name="connsiteX65" fmla="*/ 3907660 w 8037833"/>
              <a:gd name="connsiteY65" fmla="*/ 3701693 h 3771414"/>
              <a:gd name="connsiteX66" fmla="*/ 3905087 w 8037833"/>
              <a:gd name="connsiteY66" fmla="*/ 3703335 h 3771414"/>
              <a:gd name="connsiteX67" fmla="*/ 3886347 w 8037833"/>
              <a:gd name="connsiteY67" fmla="*/ 3693857 h 3771414"/>
              <a:gd name="connsiteX68" fmla="*/ 3870533 w 8037833"/>
              <a:gd name="connsiteY68" fmla="*/ 3677142 h 3771414"/>
              <a:gd name="connsiteX69" fmla="*/ 3678563 w 8037833"/>
              <a:gd name="connsiteY69" fmla="*/ 3681723 h 3771414"/>
              <a:gd name="connsiteX70" fmla="*/ 3511920 w 8037833"/>
              <a:gd name="connsiteY70" fmla="*/ 3609378 h 3771414"/>
              <a:gd name="connsiteX71" fmla="*/ 3407752 w 8037833"/>
              <a:gd name="connsiteY71" fmla="*/ 3613827 h 3771414"/>
              <a:gd name="connsiteX72" fmla="*/ 3373519 w 8037833"/>
              <a:gd name="connsiteY72" fmla="*/ 3653022 h 3771414"/>
              <a:gd name="connsiteX73" fmla="*/ 3114267 w 8037833"/>
              <a:gd name="connsiteY73" fmla="*/ 3626220 h 3771414"/>
              <a:gd name="connsiteX74" fmla="*/ 3048270 w 8037833"/>
              <a:gd name="connsiteY74" fmla="*/ 3637186 h 3771414"/>
              <a:gd name="connsiteX75" fmla="*/ 2989722 w 8037833"/>
              <a:gd name="connsiteY75" fmla="*/ 3610467 h 3771414"/>
              <a:gd name="connsiteX76" fmla="*/ 2965734 w 8037833"/>
              <a:gd name="connsiteY76" fmla="*/ 3622913 h 3771414"/>
              <a:gd name="connsiteX77" fmla="*/ 2961603 w 8037833"/>
              <a:gd name="connsiteY77" fmla="*/ 3625458 h 3771414"/>
              <a:gd name="connsiteX78" fmla="*/ 2944959 w 8037833"/>
              <a:gd name="connsiteY78" fmla="*/ 3626960 h 3771414"/>
              <a:gd name="connsiteX79" fmla="*/ 2940402 w 8037833"/>
              <a:gd name="connsiteY79" fmla="*/ 3638237 h 3771414"/>
              <a:gd name="connsiteX80" fmla="*/ 2915449 w 8037833"/>
              <a:gd name="connsiteY80" fmla="*/ 3648276 h 3771414"/>
              <a:gd name="connsiteX81" fmla="*/ 2884777 w 8037833"/>
              <a:gd name="connsiteY81" fmla="*/ 3648012 h 3771414"/>
              <a:gd name="connsiteX82" fmla="*/ 2739034 w 8037833"/>
              <a:gd name="connsiteY82" fmla="*/ 3634633 h 3771414"/>
              <a:gd name="connsiteX83" fmla="*/ 2651827 w 8037833"/>
              <a:gd name="connsiteY83" fmla="*/ 3633543 h 3771414"/>
              <a:gd name="connsiteX84" fmla="*/ 2618680 w 8037833"/>
              <a:gd name="connsiteY84" fmla="*/ 3643992 h 3771414"/>
              <a:gd name="connsiteX85" fmla="*/ 2572404 w 8037833"/>
              <a:gd name="connsiteY85" fmla="*/ 3651280 h 3771414"/>
              <a:gd name="connsiteX86" fmla="*/ 2490721 w 8037833"/>
              <a:gd name="connsiteY86" fmla="*/ 3672550 h 3771414"/>
              <a:gd name="connsiteX87" fmla="*/ 2381001 w 8037833"/>
              <a:gd name="connsiteY87" fmla="*/ 3686506 h 3771414"/>
              <a:gd name="connsiteX88" fmla="*/ 2301172 w 8037833"/>
              <a:gd name="connsiteY88" fmla="*/ 3650290 h 3771414"/>
              <a:gd name="connsiteX89" fmla="*/ 2294102 w 8037833"/>
              <a:gd name="connsiteY89" fmla="*/ 3658388 h 3771414"/>
              <a:gd name="connsiteX90" fmla="*/ 2238966 w 8037833"/>
              <a:gd name="connsiteY90" fmla="*/ 3656014 h 3771414"/>
              <a:gd name="connsiteX91" fmla="*/ 2046240 w 8037833"/>
              <a:gd name="connsiteY91" fmla="*/ 3591772 h 3771414"/>
              <a:gd name="connsiteX92" fmla="*/ 1938480 w 8037833"/>
              <a:gd name="connsiteY92" fmla="*/ 3588676 h 3771414"/>
              <a:gd name="connsiteX93" fmla="*/ 1900166 w 8037833"/>
              <a:gd name="connsiteY93" fmla="*/ 3596595 h 3771414"/>
              <a:gd name="connsiteX94" fmla="*/ 1835976 w 8037833"/>
              <a:gd name="connsiteY94" fmla="*/ 3609302 h 3771414"/>
              <a:gd name="connsiteX95" fmla="*/ 1787830 w 8037833"/>
              <a:gd name="connsiteY95" fmla="*/ 3641005 h 3771414"/>
              <a:gd name="connsiteX96" fmla="*/ 1734224 w 8037833"/>
              <a:gd name="connsiteY96" fmla="*/ 3642830 h 3771414"/>
              <a:gd name="connsiteX97" fmla="*/ 1721989 w 8037833"/>
              <a:gd name="connsiteY97" fmla="*/ 3614535 h 3771414"/>
              <a:gd name="connsiteX98" fmla="*/ 1664576 w 8037833"/>
              <a:gd name="connsiteY98" fmla="*/ 3625809 h 3771414"/>
              <a:gd name="connsiteX99" fmla="*/ 1577459 w 8037833"/>
              <a:gd name="connsiteY99" fmla="*/ 3646061 h 3771414"/>
              <a:gd name="connsiteX100" fmla="*/ 1527269 w 8037833"/>
              <a:gd name="connsiteY100" fmla="*/ 3650325 h 3771414"/>
              <a:gd name="connsiteX101" fmla="*/ 1390118 w 8037833"/>
              <a:gd name="connsiteY101" fmla="*/ 3670026 h 3771414"/>
              <a:gd name="connsiteX102" fmla="*/ 1252698 w 8037833"/>
              <a:gd name="connsiteY102" fmla="*/ 3695899 h 3771414"/>
              <a:gd name="connsiteX103" fmla="*/ 1171039 w 8037833"/>
              <a:gd name="connsiteY103" fmla="*/ 3745879 h 3771414"/>
              <a:gd name="connsiteX104" fmla="*/ 1058106 w 8037833"/>
              <a:gd name="connsiteY104" fmla="*/ 3763403 h 3771414"/>
              <a:gd name="connsiteX105" fmla="*/ 1039167 w 8037833"/>
              <a:gd name="connsiteY105" fmla="*/ 3771414 h 3771414"/>
              <a:gd name="connsiteX106" fmla="*/ 1012958 w 8037833"/>
              <a:gd name="connsiteY106" fmla="*/ 3766443 h 3771414"/>
              <a:gd name="connsiteX107" fmla="*/ 907906 w 8037833"/>
              <a:gd name="connsiteY107" fmla="*/ 3744915 h 3771414"/>
              <a:gd name="connsiteX108" fmla="*/ 825226 w 8037833"/>
              <a:gd name="connsiteY108" fmla="*/ 3713606 h 3771414"/>
              <a:gd name="connsiteX109" fmla="*/ 722264 w 8037833"/>
              <a:gd name="connsiteY109" fmla="*/ 3734849 h 3771414"/>
              <a:gd name="connsiteX110" fmla="*/ 659460 w 8037833"/>
              <a:gd name="connsiteY110" fmla="*/ 3727666 h 3771414"/>
              <a:gd name="connsiteX111" fmla="*/ 556552 w 8037833"/>
              <a:gd name="connsiteY111" fmla="*/ 3685171 h 3771414"/>
              <a:gd name="connsiteX112" fmla="*/ 421042 w 8037833"/>
              <a:gd name="connsiteY112" fmla="*/ 3697149 h 3771414"/>
              <a:gd name="connsiteX113" fmla="*/ 393295 w 8037833"/>
              <a:gd name="connsiteY113" fmla="*/ 3740334 h 3771414"/>
              <a:gd name="connsiteX114" fmla="*/ 355918 w 8037833"/>
              <a:gd name="connsiteY114" fmla="*/ 3766409 h 3771414"/>
              <a:gd name="connsiteX115" fmla="*/ 339711 w 8037833"/>
              <a:gd name="connsiteY115" fmla="*/ 3705479 h 3771414"/>
              <a:gd name="connsiteX116" fmla="*/ 222239 w 8037833"/>
              <a:gd name="connsiteY116" fmla="*/ 3659572 h 3771414"/>
              <a:gd name="connsiteX117" fmla="*/ 163578 w 8037833"/>
              <a:gd name="connsiteY117" fmla="*/ 3643529 h 3771414"/>
              <a:gd name="connsiteX118" fmla="*/ 72220 w 8037833"/>
              <a:gd name="connsiteY118" fmla="*/ 3632509 h 3771414"/>
              <a:gd name="connsiteX119" fmla="*/ 44395 w 8037833"/>
              <a:gd name="connsiteY119" fmla="*/ 3626692 h 3771414"/>
              <a:gd name="connsiteX120" fmla="*/ 1962 w 8037833"/>
              <a:gd name="connsiteY120" fmla="*/ 3623185 h 3771414"/>
              <a:gd name="connsiteX121" fmla="*/ 0 w 8037833"/>
              <a:gd name="connsiteY121" fmla="*/ 3622498 h 3771414"/>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84923 w 8037833"/>
              <a:gd name="connsiteY22" fmla="*/ 3378131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11920 w 8037833"/>
              <a:gd name="connsiteY70" fmla="*/ 3622141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381001 w 8037833"/>
              <a:gd name="connsiteY87" fmla="*/ 369926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84923 w 8037833"/>
              <a:gd name="connsiteY22" fmla="*/ 3378131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381001 w 8037833"/>
              <a:gd name="connsiteY87" fmla="*/ 369926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84923 w 8037833"/>
              <a:gd name="connsiteY22" fmla="*/ 3378131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381001 w 8037833"/>
              <a:gd name="connsiteY87" fmla="*/ 369926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84923 w 8037833"/>
              <a:gd name="connsiteY22" fmla="*/ 3378131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34393 w 8037833"/>
              <a:gd name="connsiteY47" fmla="*/ 3704576 h 3784177"/>
              <a:gd name="connsiteX48" fmla="*/ 4227541 w 8037833"/>
              <a:gd name="connsiteY48" fmla="*/ 3706978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46240 w 8037833"/>
              <a:gd name="connsiteY90" fmla="*/ 3604535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697934 h 3784177"/>
              <a:gd name="connsiteX111" fmla="*/ 421042 w 8037833"/>
              <a:gd name="connsiteY111" fmla="*/ 3709912 h 3784177"/>
              <a:gd name="connsiteX112" fmla="*/ 393295 w 8037833"/>
              <a:gd name="connsiteY112" fmla="*/ 3753097 h 3784177"/>
              <a:gd name="connsiteX113" fmla="*/ 355918 w 8037833"/>
              <a:gd name="connsiteY113" fmla="*/ 3779172 h 3784177"/>
              <a:gd name="connsiteX114" fmla="*/ 339711 w 8037833"/>
              <a:gd name="connsiteY114" fmla="*/ 3718242 h 3784177"/>
              <a:gd name="connsiteX115" fmla="*/ 222239 w 8037833"/>
              <a:gd name="connsiteY115" fmla="*/ 3672335 h 3784177"/>
              <a:gd name="connsiteX116" fmla="*/ 163578 w 8037833"/>
              <a:gd name="connsiteY116" fmla="*/ 3656292 h 3784177"/>
              <a:gd name="connsiteX117" fmla="*/ 72220 w 8037833"/>
              <a:gd name="connsiteY117" fmla="*/ 3645272 h 3784177"/>
              <a:gd name="connsiteX118" fmla="*/ 44395 w 8037833"/>
              <a:gd name="connsiteY118" fmla="*/ 3639455 h 3784177"/>
              <a:gd name="connsiteX119" fmla="*/ 1962 w 8037833"/>
              <a:gd name="connsiteY119" fmla="*/ 3635948 h 3784177"/>
              <a:gd name="connsiteX120" fmla="*/ 0 w 8037833"/>
              <a:gd name="connsiteY120" fmla="*/ 3635261 h 3784177"/>
              <a:gd name="connsiteX121" fmla="*/ 0 w 8037833"/>
              <a:gd name="connsiteY121" fmla="*/ 12763 h 3784177"/>
              <a:gd name="connsiteX0" fmla="*/ 0 w 8037833"/>
              <a:gd name="connsiteY0" fmla="*/ 12763 h 3823683"/>
              <a:gd name="connsiteX1" fmla="*/ 8037833 w 8037833"/>
              <a:gd name="connsiteY1" fmla="*/ 0 h 3823683"/>
              <a:gd name="connsiteX2" fmla="*/ 8037833 w 8037833"/>
              <a:gd name="connsiteY2" fmla="*/ 3123098 h 3823683"/>
              <a:gd name="connsiteX3" fmla="*/ 8034343 w 8037833"/>
              <a:gd name="connsiteY3" fmla="*/ 3122573 h 3823683"/>
              <a:gd name="connsiteX4" fmla="*/ 7877229 w 8037833"/>
              <a:gd name="connsiteY4" fmla="*/ 3143819 h 3823683"/>
              <a:gd name="connsiteX5" fmla="*/ 7752740 w 8037833"/>
              <a:gd name="connsiteY5" fmla="*/ 3181149 h 3823683"/>
              <a:gd name="connsiteX6" fmla="*/ 7588760 w 8037833"/>
              <a:gd name="connsiteY6" fmla="*/ 3183782 h 3823683"/>
              <a:gd name="connsiteX7" fmla="*/ 7351256 w 8037833"/>
              <a:gd name="connsiteY7" fmla="*/ 3276296 h 3823683"/>
              <a:gd name="connsiteX8" fmla="*/ 7241630 w 8037833"/>
              <a:gd name="connsiteY8" fmla="*/ 3258619 h 3823683"/>
              <a:gd name="connsiteX9" fmla="*/ 7197338 w 8037833"/>
              <a:gd name="connsiteY9" fmla="*/ 3224751 h 3823683"/>
              <a:gd name="connsiteX10" fmla="*/ 7180777 w 8037833"/>
              <a:gd name="connsiteY10" fmla="*/ 3222826 h 3823683"/>
              <a:gd name="connsiteX11" fmla="*/ 7146896 w 8037833"/>
              <a:gd name="connsiteY11" fmla="*/ 3256975 h 3823683"/>
              <a:gd name="connsiteX12" fmla="*/ 7101771 w 8037833"/>
              <a:gd name="connsiteY12" fmla="*/ 3257015 h 3823683"/>
              <a:gd name="connsiteX13" fmla="*/ 7047844 w 8037833"/>
              <a:gd name="connsiteY13" fmla="*/ 3303791 h 3823683"/>
              <a:gd name="connsiteX14" fmla="*/ 6912506 w 8037833"/>
              <a:gd name="connsiteY14" fmla="*/ 3361478 h 3823683"/>
              <a:gd name="connsiteX15" fmla="*/ 6819463 w 8037833"/>
              <a:gd name="connsiteY15" fmla="*/ 3368624 h 3823683"/>
              <a:gd name="connsiteX16" fmla="*/ 6797198 w 8037833"/>
              <a:gd name="connsiteY16" fmla="*/ 3378256 h 3823683"/>
              <a:gd name="connsiteX17" fmla="*/ 6718286 w 8037833"/>
              <a:gd name="connsiteY17" fmla="*/ 3382997 h 3823683"/>
              <a:gd name="connsiteX18" fmla="*/ 6609242 w 8037833"/>
              <a:gd name="connsiteY18" fmla="*/ 3355040 h 3823683"/>
              <a:gd name="connsiteX19" fmla="*/ 6462092 w 8037833"/>
              <a:gd name="connsiteY19" fmla="*/ 3373529 h 3823683"/>
              <a:gd name="connsiteX20" fmla="*/ 6303479 w 8037833"/>
              <a:gd name="connsiteY20" fmla="*/ 3319842 h 3823683"/>
              <a:gd name="connsiteX21" fmla="*/ 6210639 w 8037833"/>
              <a:gd name="connsiteY21" fmla="*/ 3335546 h 3823683"/>
              <a:gd name="connsiteX22" fmla="*/ 6111718 w 8037833"/>
              <a:gd name="connsiteY22" fmla="*/ 3357536 h 3823683"/>
              <a:gd name="connsiteX23" fmla="*/ 5949057 w 8037833"/>
              <a:gd name="connsiteY23" fmla="*/ 3379652 h 3823683"/>
              <a:gd name="connsiteX24" fmla="*/ 5891274 w 8037833"/>
              <a:gd name="connsiteY24" fmla="*/ 3397681 h 3823683"/>
              <a:gd name="connsiteX25" fmla="*/ 5835383 w 8037833"/>
              <a:gd name="connsiteY25" fmla="*/ 3377529 h 3823683"/>
              <a:gd name="connsiteX26" fmla="*/ 5746050 w 8037833"/>
              <a:gd name="connsiteY26" fmla="*/ 3426142 h 3823683"/>
              <a:gd name="connsiteX27" fmla="*/ 5613670 w 8037833"/>
              <a:gd name="connsiteY27" fmla="*/ 3428671 h 3823683"/>
              <a:gd name="connsiteX28" fmla="*/ 5535334 w 8037833"/>
              <a:gd name="connsiteY28" fmla="*/ 3437044 h 3823683"/>
              <a:gd name="connsiteX29" fmla="*/ 5506940 w 8037833"/>
              <a:gd name="connsiteY29" fmla="*/ 3450999 h 3823683"/>
              <a:gd name="connsiteX30" fmla="*/ 5466372 w 8037833"/>
              <a:gd name="connsiteY30" fmla="*/ 3463245 h 3823683"/>
              <a:gd name="connsiteX31" fmla="*/ 5395833 w 8037833"/>
              <a:gd name="connsiteY31" fmla="*/ 3493194 h 3823683"/>
              <a:gd name="connsiteX32" fmla="*/ 5299224 w 8037833"/>
              <a:gd name="connsiteY32" fmla="*/ 3518930 h 3823683"/>
              <a:gd name="connsiteX33" fmla="*/ 5223043 w 8037833"/>
              <a:gd name="connsiteY33" fmla="*/ 3491664 h 3823683"/>
              <a:gd name="connsiteX34" fmla="*/ 5217733 w 8037833"/>
              <a:gd name="connsiteY34" fmla="*/ 3500463 h 3823683"/>
              <a:gd name="connsiteX35" fmla="*/ 5167992 w 8037833"/>
              <a:gd name="connsiteY35" fmla="*/ 3504085 h 3823683"/>
              <a:gd name="connsiteX36" fmla="*/ 4987020 w 8037833"/>
              <a:gd name="connsiteY36" fmla="*/ 3461263 h 3823683"/>
              <a:gd name="connsiteX37" fmla="*/ 4890003 w 8037833"/>
              <a:gd name="connsiteY37" fmla="*/ 3469874 h 3823683"/>
              <a:gd name="connsiteX38" fmla="*/ 4856654 w 8037833"/>
              <a:gd name="connsiteY38" fmla="*/ 3481880 h 3823683"/>
              <a:gd name="connsiteX39" fmla="*/ 4800711 w 8037833"/>
              <a:gd name="connsiteY39" fmla="*/ 3501441 h 3823683"/>
              <a:gd name="connsiteX40" fmla="*/ 4761569 w 8037833"/>
              <a:gd name="connsiteY40" fmla="*/ 3538103 h 3823683"/>
              <a:gd name="connsiteX41" fmla="*/ 4713734 w 8037833"/>
              <a:gd name="connsiteY41" fmla="*/ 3545724 h 3823683"/>
              <a:gd name="connsiteX42" fmla="*/ 4699169 w 8037833"/>
              <a:gd name="connsiteY42" fmla="*/ 3518988 h 3823683"/>
              <a:gd name="connsiteX43" fmla="*/ 4649120 w 8037833"/>
              <a:gd name="connsiteY43" fmla="*/ 3536392 h 3823683"/>
              <a:gd name="connsiteX44" fmla="*/ 4573578 w 8037833"/>
              <a:gd name="connsiteY44" fmla="*/ 3565923 h 3823683"/>
              <a:gd name="connsiteX45" fmla="*/ 4529117 w 8037833"/>
              <a:gd name="connsiteY45" fmla="*/ 3575592 h 3823683"/>
              <a:gd name="connsiteX46" fmla="*/ 4408641 w 8037833"/>
              <a:gd name="connsiteY46" fmla="*/ 3610000 h 3823683"/>
              <a:gd name="connsiteX47" fmla="*/ 4234393 w 8037833"/>
              <a:gd name="connsiteY47" fmla="*/ 3704576 h 3823683"/>
              <a:gd name="connsiteX48" fmla="*/ 4258044 w 8037833"/>
              <a:gd name="connsiteY48" fmla="*/ 3823683 h 3823683"/>
              <a:gd name="connsiteX49" fmla="*/ 4208725 w 8037833"/>
              <a:gd name="connsiteY49" fmla="*/ 3704841 h 3823683"/>
              <a:gd name="connsiteX50" fmla="*/ 4201632 w 8037833"/>
              <a:gd name="connsiteY50" fmla="*/ 3702602 h 3823683"/>
              <a:gd name="connsiteX51" fmla="*/ 4191289 w 8037833"/>
              <a:gd name="connsiteY51" fmla="*/ 3702380 h 3823683"/>
              <a:gd name="connsiteX52" fmla="*/ 4191039 w 8037833"/>
              <a:gd name="connsiteY52" fmla="*/ 3702831 h 3823683"/>
              <a:gd name="connsiteX53" fmla="*/ 4181340 w 8037833"/>
              <a:gd name="connsiteY53" fmla="*/ 3701729 h 3823683"/>
              <a:gd name="connsiteX54" fmla="*/ 4133816 w 8037833"/>
              <a:gd name="connsiteY54" fmla="*/ 3690565 h 3823683"/>
              <a:gd name="connsiteX55" fmla="*/ 4071732 w 8037833"/>
              <a:gd name="connsiteY55" fmla="*/ 3732513 h 3823683"/>
              <a:gd name="connsiteX56" fmla="*/ 4045924 w 8037833"/>
              <a:gd name="connsiteY56" fmla="*/ 3739404 h 3823683"/>
              <a:gd name="connsiteX57" fmla="*/ 4032171 w 8037833"/>
              <a:gd name="connsiteY57" fmla="*/ 3745523 h 3823683"/>
              <a:gd name="connsiteX58" fmla="*/ 4031335 w 8037833"/>
              <a:gd name="connsiteY58" fmla="*/ 3747479 h 3823683"/>
              <a:gd name="connsiteX59" fmla="*/ 3985774 w 8037833"/>
              <a:gd name="connsiteY59" fmla="*/ 3736547 h 3823683"/>
              <a:gd name="connsiteX60" fmla="*/ 3979769 w 8037833"/>
              <a:gd name="connsiteY60" fmla="*/ 3738769 h 3823683"/>
              <a:gd name="connsiteX61" fmla="*/ 3950014 w 8037833"/>
              <a:gd name="connsiteY61" fmla="*/ 3726942 h 3823683"/>
              <a:gd name="connsiteX62" fmla="*/ 3934671 w 8037833"/>
              <a:gd name="connsiteY62" fmla="*/ 3723339 h 3823683"/>
              <a:gd name="connsiteX63" fmla="*/ 3930274 w 8037833"/>
              <a:gd name="connsiteY63" fmla="*/ 3717148 h 3823683"/>
              <a:gd name="connsiteX64" fmla="*/ 3907660 w 8037833"/>
              <a:gd name="connsiteY64" fmla="*/ 3714456 h 3823683"/>
              <a:gd name="connsiteX65" fmla="*/ 3905087 w 8037833"/>
              <a:gd name="connsiteY65" fmla="*/ 3716098 h 3823683"/>
              <a:gd name="connsiteX66" fmla="*/ 3886347 w 8037833"/>
              <a:gd name="connsiteY66" fmla="*/ 3706620 h 3823683"/>
              <a:gd name="connsiteX67" fmla="*/ 3870533 w 8037833"/>
              <a:gd name="connsiteY67" fmla="*/ 3689905 h 3823683"/>
              <a:gd name="connsiteX68" fmla="*/ 3678563 w 8037833"/>
              <a:gd name="connsiteY68" fmla="*/ 3694486 h 3823683"/>
              <a:gd name="connsiteX69" fmla="*/ 3524121 w 8037833"/>
              <a:gd name="connsiteY69" fmla="*/ 3642736 h 3823683"/>
              <a:gd name="connsiteX70" fmla="*/ 3407752 w 8037833"/>
              <a:gd name="connsiteY70" fmla="*/ 3626590 h 3823683"/>
              <a:gd name="connsiteX71" fmla="*/ 3373519 w 8037833"/>
              <a:gd name="connsiteY71" fmla="*/ 3665785 h 3823683"/>
              <a:gd name="connsiteX72" fmla="*/ 3114267 w 8037833"/>
              <a:gd name="connsiteY72" fmla="*/ 3638983 h 3823683"/>
              <a:gd name="connsiteX73" fmla="*/ 3048270 w 8037833"/>
              <a:gd name="connsiteY73" fmla="*/ 3649949 h 3823683"/>
              <a:gd name="connsiteX74" fmla="*/ 2989722 w 8037833"/>
              <a:gd name="connsiteY74" fmla="*/ 3623230 h 3823683"/>
              <a:gd name="connsiteX75" fmla="*/ 2965734 w 8037833"/>
              <a:gd name="connsiteY75" fmla="*/ 3635676 h 3823683"/>
              <a:gd name="connsiteX76" fmla="*/ 2961603 w 8037833"/>
              <a:gd name="connsiteY76" fmla="*/ 3638221 h 3823683"/>
              <a:gd name="connsiteX77" fmla="*/ 2944959 w 8037833"/>
              <a:gd name="connsiteY77" fmla="*/ 3639723 h 3823683"/>
              <a:gd name="connsiteX78" fmla="*/ 2940402 w 8037833"/>
              <a:gd name="connsiteY78" fmla="*/ 3651000 h 3823683"/>
              <a:gd name="connsiteX79" fmla="*/ 2915449 w 8037833"/>
              <a:gd name="connsiteY79" fmla="*/ 3661039 h 3823683"/>
              <a:gd name="connsiteX80" fmla="*/ 2884777 w 8037833"/>
              <a:gd name="connsiteY80" fmla="*/ 3660775 h 3823683"/>
              <a:gd name="connsiteX81" fmla="*/ 2739034 w 8037833"/>
              <a:gd name="connsiteY81" fmla="*/ 3647396 h 3823683"/>
              <a:gd name="connsiteX82" fmla="*/ 2651827 w 8037833"/>
              <a:gd name="connsiteY82" fmla="*/ 3646306 h 3823683"/>
              <a:gd name="connsiteX83" fmla="*/ 2618680 w 8037833"/>
              <a:gd name="connsiteY83" fmla="*/ 3656755 h 3823683"/>
              <a:gd name="connsiteX84" fmla="*/ 2572404 w 8037833"/>
              <a:gd name="connsiteY84" fmla="*/ 3664043 h 3823683"/>
              <a:gd name="connsiteX85" fmla="*/ 2490721 w 8037833"/>
              <a:gd name="connsiteY85" fmla="*/ 3685313 h 3823683"/>
              <a:gd name="connsiteX86" fmla="*/ 2423704 w 8037833"/>
              <a:gd name="connsiteY86" fmla="*/ 3658079 h 3823683"/>
              <a:gd name="connsiteX87" fmla="*/ 2301172 w 8037833"/>
              <a:gd name="connsiteY87" fmla="*/ 3663053 h 3823683"/>
              <a:gd name="connsiteX88" fmla="*/ 2294102 w 8037833"/>
              <a:gd name="connsiteY88" fmla="*/ 3671151 h 3823683"/>
              <a:gd name="connsiteX89" fmla="*/ 2238966 w 8037833"/>
              <a:gd name="connsiteY89" fmla="*/ 3668777 h 3823683"/>
              <a:gd name="connsiteX90" fmla="*/ 2046240 w 8037833"/>
              <a:gd name="connsiteY90" fmla="*/ 3604535 h 3823683"/>
              <a:gd name="connsiteX91" fmla="*/ 1938480 w 8037833"/>
              <a:gd name="connsiteY91" fmla="*/ 3601439 h 3823683"/>
              <a:gd name="connsiteX92" fmla="*/ 1900166 w 8037833"/>
              <a:gd name="connsiteY92" fmla="*/ 3609358 h 3823683"/>
              <a:gd name="connsiteX93" fmla="*/ 1835976 w 8037833"/>
              <a:gd name="connsiteY93" fmla="*/ 3622065 h 3823683"/>
              <a:gd name="connsiteX94" fmla="*/ 1787830 w 8037833"/>
              <a:gd name="connsiteY94" fmla="*/ 3653768 h 3823683"/>
              <a:gd name="connsiteX95" fmla="*/ 1734224 w 8037833"/>
              <a:gd name="connsiteY95" fmla="*/ 3655593 h 3823683"/>
              <a:gd name="connsiteX96" fmla="*/ 1721989 w 8037833"/>
              <a:gd name="connsiteY96" fmla="*/ 3627298 h 3823683"/>
              <a:gd name="connsiteX97" fmla="*/ 1664576 w 8037833"/>
              <a:gd name="connsiteY97" fmla="*/ 3638572 h 3823683"/>
              <a:gd name="connsiteX98" fmla="*/ 1577459 w 8037833"/>
              <a:gd name="connsiteY98" fmla="*/ 3658824 h 3823683"/>
              <a:gd name="connsiteX99" fmla="*/ 1527269 w 8037833"/>
              <a:gd name="connsiteY99" fmla="*/ 3663088 h 3823683"/>
              <a:gd name="connsiteX100" fmla="*/ 1390118 w 8037833"/>
              <a:gd name="connsiteY100" fmla="*/ 3682789 h 3823683"/>
              <a:gd name="connsiteX101" fmla="*/ 1252698 w 8037833"/>
              <a:gd name="connsiteY101" fmla="*/ 3708662 h 3823683"/>
              <a:gd name="connsiteX102" fmla="*/ 1171039 w 8037833"/>
              <a:gd name="connsiteY102" fmla="*/ 3758642 h 3823683"/>
              <a:gd name="connsiteX103" fmla="*/ 1058106 w 8037833"/>
              <a:gd name="connsiteY103" fmla="*/ 3776166 h 3823683"/>
              <a:gd name="connsiteX104" fmla="*/ 1039167 w 8037833"/>
              <a:gd name="connsiteY104" fmla="*/ 3784177 h 3823683"/>
              <a:gd name="connsiteX105" fmla="*/ 1012958 w 8037833"/>
              <a:gd name="connsiteY105" fmla="*/ 3779206 h 3823683"/>
              <a:gd name="connsiteX106" fmla="*/ 907906 w 8037833"/>
              <a:gd name="connsiteY106" fmla="*/ 3757678 h 3823683"/>
              <a:gd name="connsiteX107" fmla="*/ 825226 w 8037833"/>
              <a:gd name="connsiteY107" fmla="*/ 3726369 h 3823683"/>
              <a:gd name="connsiteX108" fmla="*/ 722264 w 8037833"/>
              <a:gd name="connsiteY108" fmla="*/ 3747612 h 3823683"/>
              <a:gd name="connsiteX109" fmla="*/ 659460 w 8037833"/>
              <a:gd name="connsiteY109" fmla="*/ 3740429 h 3823683"/>
              <a:gd name="connsiteX110" fmla="*/ 556552 w 8037833"/>
              <a:gd name="connsiteY110" fmla="*/ 3697934 h 3823683"/>
              <a:gd name="connsiteX111" fmla="*/ 421042 w 8037833"/>
              <a:gd name="connsiteY111" fmla="*/ 3709912 h 3823683"/>
              <a:gd name="connsiteX112" fmla="*/ 393295 w 8037833"/>
              <a:gd name="connsiteY112" fmla="*/ 3753097 h 3823683"/>
              <a:gd name="connsiteX113" fmla="*/ 355918 w 8037833"/>
              <a:gd name="connsiteY113" fmla="*/ 3779172 h 3823683"/>
              <a:gd name="connsiteX114" fmla="*/ 339711 w 8037833"/>
              <a:gd name="connsiteY114" fmla="*/ 3718242 h 3823683"/>
              <a:gd name="connsiteX115" fmla="*/ 222239 w 8037833"/>
              <a:gd name="connsiteY115" fmla="*/ 3672335 h 3823683"/>
              <a:gd name="connsiteX116" fmla="*/ 163578 w 8037833"/>
              <a:gd name="connsiteY116" fmla="*/ 3656292 h 3823683"/>
              <a:gd name="connsiteX117" fmla="*/ 72220 w 8037833"/>
              <a:gd name="connsiteY117" fmla="*/ 3645272 h 3823683"/>
              <a:gd name="connsiteX118" fmla="*/ 44395 w 8037833"/>
              <a:gd name="connsiteY118" fmla="*/ 3639455 h 3823683"/>
              <a:gd name="connsiteX119" fmla="*/ 1962 w 8037833"/>
              <a:gd name="connsiteY119" fmla="*/ 3635948 h 3823683"/>
              <a:gd name="connsiteX120" fmla="*/ 0 w 8037833"/>
              <a:gd name="connsiteY120" fmla="*/ 3635261 h 3823683"/>
              <a:gd name="connsiteX121" fmla="*/ 0 w 8037833"/>
              <a:gd name="connsiteY121" fmla="*/ 12763 h 3823683"/>
              <a:gd name="connsiteX0" fmla="*/ 0 w 8037833"/>
              <a:gd name="connsiteY0" fmla="*/ 12763 h 3823683"/>
              <a:gd name="connsiteX1" fmla="*/ 8037833 w 8037833"/>
              <a:gd name="connsiteY1" fmla="*/ 0 h 3823683"/>
              <a:gd name="connsiteX2" fmla="*/ 8037833 w 8037833"/>
              <a:gd name="connsiteY2" fmla="*/ 3123098 h 3823683"/>
              <a:gd name="connsiteX3" fmla="*/ 8034343 w 8037833"/>
              <a:gd name="connsiteY3" fmla="*/ 3122573 h 3823683"/>
              <a:gd name="connsiteX4" fmla="*/ 7877229 w 8037833"/>
              <a:gd name="connsiteY4" fmla="*/ 3143819 h 3823683"/>
              <a:gd name="connsiteX5" fmla="*/ 7752740 w 8037833"/>
              <a:gd name="connsiteY5" fmla="*/ 3181149 h 3823683"/>
              <a:gd name="connsiteX6" fmla="*/ 7588760 w 8037833"/>
              <a:gd name="connsiteY6" fmla="*/ 3183782 h 3823683"/>
              <a:gd name="connsiteX7" fmla="*/ 7351256 w 8037833"/>
              <a:gd name="connsiteY7" fmla="*/ 3276296 h 3823683"/>
              <a:gd name="connsiteX8" fmla="*/ 7241630 w 8037833"/>
              <a:gd name="connsiteY8" fmla="*/ 3258619 h 3823683"/>
              <a:gd name="connsiteX9" fmla="*/ 7197338 w 8037833"/>
              <a:gd name="connsiteY9" fmla="*/ 3224751 h 3823683"/>
              <a:gd name="connsiteX10" fmla="*/ 7180777 w 8037833"/>
              <a:gd name="connsiteY10" fmla="*/ 3222826 h 3823683"/>
              <a:gd name="connsiteX11" fmla="*/ 7146896 w 8037833"/>
              <a:gd name="connsiteY11" fmla="*/ 3256975 h 3823683"/>
              <a:gd name="connsiteX12" fmla="*/ 7101771 w 8037833"/>
              <a:gd name="connsiteY12" fmla="*/ 3257015 h 3823683"/>
              <a:gd name="connsiteX13" fmla="*/ 7047844 w 8037833"/>
              <a:gd name="connsiteY13" fmla="*/ 3303791 h 3823683"/>
              <a:gd name="connsiteX14" fmla="*/ 6912506 w 8037833"/>
              <a:gd name="connsiteY14" fmla="*/ 3361478 h 3823683"/>
              <a:gd name="connsiteX15" fmla="*/ 6819463 w 8037833"/>
              <a:gd name="connsiteY15" fmla="*/ 3368624 h 3823683"/>
              <a:gd name="connsiteX16" fmla="*/ 6797198 w 8037833"/>
              <a:gd name="connsiteY16" fmla="*/ 3378256 h 3823683"/>
              <a:gd name="connsiteX17" fmla="*/ 6718286 w 8037833"/>
              <a:gd name="connsiteY17" fmla="*/ 3382997 h 3823683"/>
              <a:gd name="connsiteX18" fmla="*/ 6609242 w 8037833"/>
              <a:gd name="connsiteY18" fmla="*/ 3355040 h 3823683"/>
              <a:gd name="connsiteX19" fmla="*/ 6462092 w 8037833"/>
              <a:gd name="connsiteY19" fmla="*/ 3373529 h 3823683"/>
              <a:gd name="connsiteX20" fmla="*/ 6303479 w 8037833"/>
              <a:gd name="connsiteY20" fmla="*/ 3319842 h 3823683"/>
              <a:gd name="connsiteX21" fmla="*/ 6210639 w 8037833"/>
              <a:gd name="connsiteY21" fmla="*/ 3335546 h 3823683"/>
              <a:gd name="connsiteX22" fmla="*/ 6111718 w 8037833"/>
              <a:gd name="connsiteY22" fmla="*/ 3357536 h 3823683"/>
              <a:gd name="connsiteX23" fmla="*/ 5949057 w 8037833"/>
              <a:gd name="connsiteY23" fmla="*/ 3379652 h 3823683"/>
              <a:gd name="connsiteX24" fmla="*/ 5891274 w 8037833"/>
              <a:gd name="connsiteY24" fmla="*/ 3397681 h 3823683"/>
              <a:gd name="connsiteX25" fmla="*/ 5835383 w 8037833"/>
              <a:gd name="connsiteY25" fmla="*/ 3377529 h 3823683"/>
              <a:gd name="connsiteX26" fmla="*/ 5746050 w 8037833"/>
              <a:gd name="connsiteY26" fmla="*/ 3426142 h 3823683"/>
              <a:gd name="connsiteX27" fmla="*/ 5613670 w 8037833"/>
              <a:gd name="connsiteY27" fmla="*/ 3428671 h 3823683"/>
              <a:gd name="connsiteX28" fmla="*/ 5535334 w 8037833"/>
              <a:gd name="connsiteY28" fmla="*/ 3437044 h 3823683"/>
              <a:gd name="connsiteX29" fmla="*/ 5506940 w 8037833"/>
              <a:gd name="connsiteY29" fmla="*/ 3450999 h 3823683"/>
              <a:gd name="connsiteX30" fmla="*/ 5466372 w 8037833"/>
              <a:gd name="connsiteY30" fmla="*/ 3463245 h 3823683"/>
              <a:gd name="connsiteX31" fmla="*/ 5395833 w 8037833"/>
              <a:gd name="connsiteY31" fmla="*/ 3493194 h 3823683"/>
              <a:gd name="connsiteX32" fmla="*/ 5299224 w 8037833"/>
              <a:gd name="connsiteY32" fmla="*/ 3518930 h 3823683"/>
              <a:gd name="connsiteX33" fmla="*/ 5223043 w 8037833"/>
              <a:gd name="connsiteY33" fmla="*/ 3491664 h 3823683"/>
              <a:gd name="connsiteX34" fmla="*/ 5217733 w 8037833"/>
              <a:gd name="connsiteY34" fmla="*/ 3500463 h 3823683"/>
              <a:gd name="connsiteX35" fmla="*/ 5167992 w 8037833"/>
              <a:gd name="connsiteY35" fmla="*/ 3504085 h 3823683"/>
              <a:gd name="connsiteX36" fmla="*/ 4987020 w 8037833"/>
              <a:gd name="connsiteY36" fmla="*/ 3461263 h 3823683"/>
              <a:gd name="connsiteX37" fmla="*/ 4890003 w 8037833"/>
              <a:gd name="connsiteY37" fmla="*/ 3469874 h 3823683"/>
              <a:gd name="connsiteX38" fmla="*/ 4856654 w 8037833"/>
              <a:gd name="connsiteY38" fmla="*/ 3481880 h 3823683"/>
              <a:gd name="connsiteX39" fmla="*/ 4800711 w 8037833"/>
              <a:gd name="connsiteY39" fmla="*/ 3501441 h 3823683"/>
              <a:gd name="connsiteX40" fmla="*/ 4761569 w 8037833"/>
              <a:gd name="connsiteY40" fmla="*/ 3538103 h 3823683"/>
              <a:gd name="connsiteX41" fmla="*/ 4713734 w 8037833"/>
              <a:gd name="connsiteY41" fmla="*/ 3545724 h 3823683"/>
              <a:gd name="connsiteX42" fmla="*/ 4699169 w 8037833"/>
              <a:gd name="connsiteY42" fmla="*/ 3518988 h 3823683"/>
              <a:gd name="connsiteX43" fmla="*/ 4649120 w 8037833"/>
              <a:gd name="connsiteY43" fmla="*/ 3536392 h 3823683"/>
              <a:gd name="connsiteX44" fmla="*/ 4573578 w 8037833"/>
              <a:gd name="connsiteY44" fmla="*/ 3565923 h 3823683"/>
              <a:gd name="connsiteX45" fmla="*/ 4529117 w 8037833"/>
              <a:gd name="connsiteY45" fmla="*/ 3575592 h 3823683"/>
              <a:gd name="connsiteX46" fmla="*/ 4408641 w 8037833"/>
              <a:gd name="connsiteY46" fmla="*/ 3610000 h 3823683"/>
              <a:gd name="connsiteX47" fmla="*/ 4356402 w 8037833"/>
              <a:gd name="connsiteY47" fmla="*/ 3642792 h 3823683"/>
              <a:gd name="connsiteX48" fmla="*/ 4258044 w 8037833"/>
              <a:gd name="connsiteY48" fmla="*/ 3823683 h 3823683"/>
              <a:gd name="connsiteX49" fmla="*/ 4208725 w 8037833"/>
              <a:gd name="connsiteY49" fmla="*/ 3704841 h 3823683"/>
              <a:gd name="connsiteX50" fmla="*/ 4201632 w 8037833"/>
              <a:gd name="connsiteY50" fmla="*/ 3702602 h 3823683"/>
              <a:gd name="connsiteX51" fmla="*/ 4191289 w 8037833"/>
              <a:gd name="connsiteY51" fmla="*/ 3702380 h 3823683"/>
              <a:gd name="connsiteX52" fmla="*/ 4191039 w 8037833"/>
              <a:gd name="connsiteY52" fmla="*/ 3702831 h 3823683"/>
              <a:gd name="connsiteX53" fmla="*/ 4181340 w 8037833"/>
              <a:gd name="connsiteY53" fmla="*/ 3701729 h 3823683"/>
              <a:gd name="connsiteX54" fmla="*/ 4133816 w 8037833"/>
              <a:gd name="connsiteY54" fmla="*/ 3690565 h 3823683"/>
              <a:gd name="connsiteX55" fmla="*/ 4071732 w 8037833"/>
              <a:gd name="connsiteY55" fmla="*/ 3732513 h 3823683"/>
              <a:gd name="connsiteX56" fmla="*/ 4045924 w 8037833"/>
              <a:gd name="connsiteY56" fmla="*/ 3739404 h 3823683"/>
              <a:gd name="connsiteX57" fmla="*/ 4032171 w 8037833"/>
              <a:gd name="connsiteY57" fmla="*/ 3745523 h 3823683"/>
              <a:gd name="connsiteX58" fmla="*/ 4031335 w 8037833"/>
              <a:gd name="connsiteY58" fmla="*/ 3747479 h 3823683"/>
              <a:gd name="connsiteX59" fmla="*/ 3985774 w 8037833"/>
              <a:gd name="connsiteY59" fmla="*/ 3736547 h 3823683"/>
              <a:gd name="connsiteX60" fmla="*/ 3979769 w 8037833"/>
              <a:gd name="connsiteY60" fmla="*/ 3738769 h 3823683"/>
              <a:gd name="connsiteX61" fmla="*/ 3950014 w 8037833"/>
              <a:gd name="connsiteY61" fmla="*/ 3726942 h 3823683"/>
              <a:gd name="connsiteX62" fmla="*/ 3934671 w 8037833"/>
              <a:gd name="connsiteY62" fmla="*/ 3723339 h 3823683"/>
              <a:gd name="connsiteX63" fmla="*/ 3930274 w 8037833"/>
              <a:gd name="connsiteY63" fmla="*/ 3717148 h 3823683"/>
              <a:gd name="connsiteX64" fmla="*/ 3907660 w 8037833"/>
              <a:gd name="connsiteY64" fmla="*/ 3714456 h 3823683"/>
              <a:gd name="connsiteX65" fmla="*/ 3905087 w 8037833"/>
              <a:gd name="connsiteY65" fmla="*/ 3716098 h 3823683"/>
              <a:gd name="connsiteX66" fmla="*/ 3886347 w 8037833"/>
              <a:gd name="connsiteY66" fmla="*/ 3706620 h 3823683"/>
              <a:gd name="connsiteX67" fmla="*/ 3870533 w 8037833"/>
              <a:gd name="connsiteY67" fmla="*/ 3689905 h 3823683"/>
              <a:gd name="connsiteX68" fmla="*/ 3678563 w 8037833"/>
              <a:gd name="connsiteY68" fmla="*/ 3694486 h 3823683"/>
              <a:gd name="connsiteX69" fmla="*/ 3524121 w 8037833"/>
              <a:gd name="connsiteY69" fmla="*/ 3642736 h 3823683"/>
              <a:gd name="connsiteX70" fmla="*/ 3407752 w 8037833"/>
              <a:gd name="connsiteY70" fmla="*/ 3626590 h 3823683"/>
              <a:gd name="connsiteX71" fmla="*/ 3373519 w 8037833"/>
              <a:gd name="connsiteY71" fmla="*/ 3665785 h 3823683"/>
              <a:gd name="connsiteX72" fmla="*/ 3114267 w 8037833"/>
              <a:gd name="connsiteY72" fmla="*/ 3638983 h 3823683"/>
              <a:gd name="connsiteX73" fmla="*/ 3048270 w 8037833"/>
              <a:gd name="connsiteY73" fmla="*/ 3649949 h 3823683"/>
              <a:gd name="connsiteX74" fmla="*/ 2989722 w 8037833"/>
              <a:gd name="connsiteY74" fmla="*/ 3623230 h 3823683"/>
              <a:gd name="connsiteX75" fmla="*/ 2965734 w 8037833"/>
              <a:gd name="connsiteY75" fmla="*/ 3635676 h 3823683"/>
              <a:gd name="connsiteX76" fmla="*/ 2961603 w 8037833"/>
              <a:gd name="connsiteY76" fmla="*/ 3638221 h 3823683"/>
              <a:gd name="connsiteX77" fmla="*/ 2944959 w 8037833"/>
              <a:gd name="connsiteY77" fmla="*/ 3639723 h 3823683"/>
              <a:gd name="connsiteX78" fmla="*/ 2940402 w 8037833"/>
              <a:gd name="connsiteY78" fmla="*/ 3651000 h 3823683"/>
              <a:gd name="connsiteX79" fmla="*/ 2915449 w 8037833"/>
              <a:gd name="connsiteY79" fmla="*/ 3661039 h 3823683"/>
              <a:gd name="connsiteX80" fmla="*/ 2884777 w 8037833"/>
              <a:gd name="connsiteY80" fmla="*/ 3660775 h 3823683"/>
              <a:gd name="connsiteX81" fmla="*/ 2739034 w 8037833"/>
              <a:gd name="connsiteY81" fmla="*/ 3647396 h 3823683"/>
              <a:gd name="connsiteX82" fmla="*/ 2651827 w 8037833"/>
              <a:gd name="connsiteY82" fmla="*/ 3646306 h 3823683"/>
              <a:gd name="connsiteX83" fmla="*/ 2618680 w 8037833"/>
              <a:gd name="connsiteY83" fmla="*/ 3656755 h 3823683"/>
              <a:gd name="connsiteX84" fmla="*/ 2572404 w 8037833"/>
              <a:gd name="connsiteY84" fmla="*/ 3664043 h 3823683"/>
              <a:gd name="connsiteX85" fmla="*/ 2490721 w 8037833"/>
              <a:gd name="connsiteY85" fmla="*/ 3685313 h 3823683"/>
              <a:gd name="connsiteX86" fmla="*/ 2423704 w 8037833"/>
              <a:gd name="connsiteY86" fmla="*/ 3658079 h 3823683"/>
              <a:gd name="connsiteX87" fmla="*/ 2301172 w 8037833"/>
              <a:gd name="connsiteY87" fmla="*/ 3663053 h 3823683"/>
              <a:gd name="connsiteX88" fmla="*/ 2294102 w 8037833"/>
              <a:gd name="connsiteY88" fmla="*/ 3671151 h 3823683"/>
              <a:gd name="connsiteX89" fmla="*/ 2238966 w 8037833"/>
              <a:gd name="connsiteY89" fmla="*/ 3668777 h 3823683"/>
              <a:gd name="connsiteX90" fmla="*/ 2046240 w 8037833"/>
              <a:gd name="connsiteY90" fmla="*/ 3604535 h 3823683"/>
              <a:gd name="connsiteX91" fmla="*/ 1938480 w 8037833"/>
              <a:gd name="connsiteY91" fmla="*/ 3601439 h 3823683"/>
              <a:gd name="connsiteX92" fmla="*/ 1900166 w 8037833"/>
              <a:gd name="connsiteY92" fmla="*/ 3609358 h 3823683"/>
              <a:gd name="connsiteX93" fmla="*/ 1835976 w 8037833"/>
              <a:gd name="connsiteY93" fmla="*/ 3622065 h 3823683"/>
              <a:gd name="connsiteX94" fmla="*/ 1787830 w 8037833"/>
              <a:gd name="connsiteY94" fmla="*/ 3653768 h 3823683"/>
              <a:gd name="connsiteX95" fmla="*/ 1734224 w 8037833"/>
              <a:gd name="connsiteY95" fmla="*/ 3655593 h 3823683"/>
              <a:gd name="connsiteX96" fmla="*/ 1721989 w 8037833"/>
              <a:gd name="connsiteY96" fmla="*/ 3627298 h 3823683"/>
              <a:gd name="connsiteX97" fmla="*/ 1664576 w 8037833"/>
              <a:gd name="connsiteY97" fmla="*/ 3638572 h 3823683"/>
              <a:gd name="connsiteX98" fmla="*/ 1577459 w 8037833"/>
              <a:gd name="connsiteY98" fmla="*/ 3658824 h 3823683"/>
              <a:gd name="connsiteX99" fmla="*/ 1527269 w 8037833"/>
              <a:gd name="connsiteY99" fmla="*/ 3663088 h 3823683"/>
              <a:gd name="connsiteX100" fmla="*/ 1390118 w 8037833"/>
              <a:gd name="connsiteY100" fmla="*/ 3682789 h 3823683"/>
              <a:gd name="connsiteX101" fmla="*/ 1252698 w 8037833"/>
              <a:gd name="connsiteY101" fmla="*/ 3708662 h 3823683"/>
              <a:gd name="connsiteX102" fmla="*/ 1171039 w 8037833"/>
              <a:gd name="connsiteY102" fmla="*/ 3758642 h 3823683"/>
              <a:gd name="connsiteX103" fmla="*/ 1058106 w 8037833"/>
              <a:gd name="connsiteY103" fmla="*/ 3776166 h 3823683"/>
              <a:gd name="connsiteX104" fmla="*/ 1039167 w 8037833"/>
              <a:gd name="connsiteY104" fmla="*/ 3784177 h 3823683"/>
              <a:gd name="connsiteX105" fmla="*/ 1012958 w 8037833"/>
              <a:gd name="connsiteY105" fmla="*/ 3779206 h 3823683"/>
              <a:gd name="connsiteX106" fmla="*/ 907906 w 8037833"/>
              <a:gd name="connsiteY106" fmla="*/ 3757678 h 3823683"/>
              <a:gd name="connsiteX107" fmla="*/ 825226 w 8037833"/>
              <a:gd name="connsiteY107" fmla="*/ 3726369 h 3823683"/>
              <a:gd name="connsiteX108" fmla="*/ 722264 w 8037833"/>
              <a:gd name="connsiteY108" fmla="*/ 3747612 h 3823683"/>
              <a:gd name="connsiteX109" fmla="*/ 659460 w 8037833"/>
              <a:gd name="connsiteY109" fmla="*/ 3740429 h 3823683"/>
              <a:gd name="connsiteX110" fmla="*/ 556552 w 8037833"/>
              <a:gd name="connsiteY110" fmla="*/ 3697934 h 3823683"/>
              <a:gd name="connsiteX111" fmla="*/ 421042 w 8037833"/>
              <a:gd name="connsiteY111" fmla="*/ 3709912 h 3823683"/>
              <a:gd name="connsiteX112" fmla="*/ 393295 w 8037833"/>
              <a:gd name="connsiteY112" fmla="*/ 3753097 h 3823683"/>
              <a:gd name="connsiteX113" fmla="*/ 355918 w 8037833"/>
              <a:gd name="connsiteY113" fmla="*/ 3779172 h 3823683"/>
              <a:gd name="connsiteX114" fmla="*/ 339711 w 8037833"/>
              <a:gd name="connsiteY114" fmla="*/ 3718242 h 3823683"/>
              <a:gd name="connsiteX115" fmla="*/ 222239 w 8037833"/>
              <a:gd name="connsiteY115" fmla="*/ 3672335 h 3823683"/>
              <a:gd name="connsiteX116" fmla="*/ 163578 w 8037833"/>
              <a:gd name="connsiteY116" fmla="*/ 3656292 h 3823683"/>
              <a:gd name="connsiteX117" fmla="*/ 72220 w 8037833"/>
              <a:gd name="connsiteY117" fmla="*/ 3645272 h 3823683"/>
              <a:gd name="connsiteX118" fmla="*/ 44395 w 8037833"/>
              <a:gd name="connsiteY118" fmla="*/ 3639455 h 3823683"/>
              <a:gd name="connsiteX119" fmla="*/ 1962 w 8037833"/>
              <a:gd name="connsiteY119" fmla="*/ 3635948 h 3823683"/>
              <a:gd name="connsiteX120" fmla="*/ 0 w 8037833"/>
              <a:gd name="connsiteY120" fmla="*/ 3635261 h 3823683"/>
              <a:gd name="connsiteX121" fmla="*/ 0 w 8037833"/>
              <a:gd name="connsiteY121" fmla="*/ 12763 h 3823683"/>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46240 w 8037833"/>
              <a:gd name="connsiteY90" fmla="*/ 3604535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697934 h 3784177"/>
              <a:gd name="connsiteX111" fmla="*/ 421042 w 8037833"/>
              <a:gd name="connsiteY111" fmla="*/ 3709912 h 3784177"/>
              <a:gd name="connsiteX112" fmla="*/ 393295 w 8037833"/>
              <a:gd name="connsiteY112" fmla="*/ 3753097 h 3784177"/>
              <a:gd name="connsiteX113" fmla="*/ 355918 w 8037833"/>
              <a:gd name="connsiteY113" fmla="*/ 3779172 h 3784177"/>
              <a:gd name="connsiteX114" fmla="*/ 339711 w 8037833"/>
              <a:gd name="connsiteY114" fmla="*/ 3718242 h 3784177"/>
              <a:gd name="connsiteX115" fmla="*/ 222239 w 8037833"/>
              <a:gd name="connsiteY115" fmla="*/ 3672335 h 3784177"/>
              <a:gd name="connsiteX116" fmla="*/ 163578 w 8037833"/>
              <a:gd name="connsiteY116" fmla="*/ 3656292 h 3784177"/>
              <a:gd name="connsiteX117" fmla="*/ 72220 w 8037833"/>
              <a:gd name="connsiteY117" fmla="*/ 3645272 h 3784177"/>
              <a:gd name="connsiteX118" fmla="*/ 44395 w 8037833"/>
              <a:gd name="connsiteY118" fmla="*/ 3639455 h 3784177"/>
              <a:gd name="connsiteX119" fmla="*/ 1962 w 8037833"/>
              <a:gd name="connsiteY119" fmla="*/ 3635948 h 3784177"/>
              <a:gd name="connsiteX120" fmla="*/ 0 w 8037833"/>
              <a:gd name="connsiteY120" fmla="*/ 3635261 h 3784177"/>
              <a:gd name="connsiteX121" fmla="*/ 0 w 8037833"/>
              <a:gd name="connsiteY121"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46240 w 8037833"/>
              <a:gd name="connsiteY90" fmla="*/ 3604535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697934 h 3784177"/>
              <a:gd name="connsiteX111" fmla="*/ 421042 w 8037833"/>
              <a:gd name="connsiteY111" fmla="*/ 3709912 h 3784177"/>
              <a:gd name="connsiteX112" fmla="*/ 393295 w 8037833"/>
              <a:gd name="connsiteY112" fmla="*/ 3753097 h 3784177"/>
              <a:gd name="connsiteX113" fmla="*/ 355918 w 8037833"/>
              <a:gd name="connsiteY113" fmla="*/ 3779172 h 3784177"/>
              <a:gd name="connsiteX114" fmla="*/ 339711 w 8037833"/>
              <a:gd name="connsiteY114" fmla="*/ 3718242 h 3784177"/>
              <a:gd name="connsiteX115" fmla="*/ 222239 w 8037833"/>
              <a:gd name="connsiteY115" fmla="*/ 3672335 h 3784177"/>
              <a:gd name="connsiteX116" fmla="*/ 163578 w 8037833"/>
              <a:gd name="connsiteY116" fmla="*/ 3656292 h 3784177"/>
              <a:gd name="connsiteX117" fmla="*/ 72220 w 8037833"/>
              <a:gd name="connsiteY117" fmla="*/ 3645272 h 3784177"/>
              <a:gd name="connsiteX118" fmla="*/ 44395 w 8037833"/>
              <a:gd name="connsiteY118" fmla="*/ 3639455 h 3784177"/>
              <a:gd name="connsiteX119" fmla="*/ 1962 w 8037833"/>
              <a:gd name="connsiteY119" fmla="*/ 3635948 h 3784177"/>
              <a:gd name="connsiteX120" fmla="*/ 0 w 8037833"/>
              <a:gd name="connsiteY120" fmla="*/ 3635261 h 3784177"/>
              <a:gd name="connsiteX121" fmla="*/ 0 w 8037833"/>
              <a:gd name="connsiteY121"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46240 w 8037833"/>
              <a:gd name="connsiteY90" fmla="*/ 3604535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697934 h 3784177"/>
              <a:gd name="connsiteX111" fmla="*/ 421042 w 8037833"/>
              <a:gd name="connsiteY111" fmla="*/ 3709912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46240 w 8037833"/>
              <a:gd name="connsiteY90" fmla="*/ 3604535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739124 h 3784177"/>
              <a:gd name="connsiteX111" fmla="*/ 421042 w 8037833"/>
              <a:gd name="connsiteY111" fmla="*/ 3709912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46240 w 8037833"/>
              <a:gd name="connsiteY90" fmla="*/ 3604535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739124 h 3784177"/>
              <a:gd name="connsiteX111" fmla="*/ 445444 w 8037833"/>
              <a:gd name="connsiteY111" fmla="*/ 3764831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46240 w 8037833"/>
              <a:gd name="connsiteY90" fmla="*/ 3604535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739124 h 3784177"/>
              <a:gd name="connsiteX111" fmla="*/ 445444 w 8037833"/>
              <a:gd name="connsiteY111" fmla="*/ 3764831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82844 w 8037833"/>
              <a:gd name="connsiteY90" fmla="*/ 3631994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739124 h 3784177"/>
              <a:gd name="connsiteX111" fmla="*/ 445444 w 8037833"/>
              <a:gd name="connsiteY111" fmla="*/ 3764831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82844 w 8037833"/>
              <a:gd name="connsiteY90" fmla="*/ 3631994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33173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739124 h 3784177"/>
              <a:gd name="connsiteX111" fmla="*/ 445444 w 8037833"/>
              <a:gd name="connsiteY111" fmla="*/ 3764831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32153 w 8037833"/>
              <a:gd name="connsiteY70" fmla="*/ 366778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82844 w 8037833"/>
              <a:gd name="connsiteY90" fmla="*/ 3631994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33173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739124 h 3784177"/>
              <a:gd name="connsiteX111" fmla="*/ 445444 w 8037833"/>
              <a:gd name="connsiteY111" fmla="*/ 3764831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32153 w 8037833"/>
              <a:gd name="connsiteY70" fmla="*/ 366778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82844 w 8037833"/>
              <a:gd name="connsiteY90" fmla="*/ 3631994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33173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739124 h 3784177"/>
              <a:gd name="connsiteX111" fmla="*/ 445444 w 8037833"/>
              <a:gd name="connsiteY111" fmla="*/ 3764831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111718 w 8037833"/>
              <a:gd name="connsiteY21" fmla="*/ 3357536 h 3784177"/>
              <a:gd name="connsiteX22" fmla="*/ 5949057 w 8037833"/>
              <a:gd name="connsiteY22" fmla="*/ 3379652 h 3784177"/>
              <a:gd name="connsiteX23" fmla="*/ 5891274 w 8037833"/>
              <a:gd name="connsiteY23" fmla="*/ 3397681 h 3784177"/>
              <a:gd name="connsiteX24" fmla="*/ 5835383 w 8037833"/>
              <a:gd name="connsiteY24" fmla="*/ 3377529 h 3784177"/>
              <a:gd name="connsiteX25" fmla="*/ 5746050 w 8037833"/>
              <a:gd name="connsiteY25" fmla="*/ 3426142 h 3784177"/>
              <a:gd name="connsiteX26" fmla="*/ 5613670 w 8037833"/>
              <a:gd name="connsiteY26" fmla="*/ 3428671 h 3784177"/>
              <a:gd name="connsiteX27" fmla="*/ 5535334 w 8037833"/>
              <a:gd name="connsiteY27" fmla="*/ 3437044 h 3784177"/>
              <a:gd name="connsiteX28" fmla="*/ 5506940 w 8037833"/>
              <a:gd name="connsiteY28" fmla="*/ 3450999 h 3784177"/>
              <a:gd name="connsiteX29" fmla="*/ 5466372 w 8037833"/>
              <a:gd name="connsiteY29" fmla="*/ 3463245 h 3784177"/>
              <a:gd name="connsiteX30" fmla="*/ 5395833 w 8037833"/>
              <a:gd name="connsiteY30" fmla="*/ 3493194 h 3784177"/>
              <a:gd name="connsiteX31" fmla="*/ 5305325 w 8037833"/>
              <a:gd name="connsiteY31" fmla="*/ 3505200 h 3784177"/>
              <a:gd name="connsiteX32" fmla="*/ 5223043 w 8037833"/>
              <a:gd name="connsiteY32" fmla="*/ 3491664 h 3784177"/>
              <a:gd name="connsiteX33" fmla="*/ 5217733 w 8037833"/>
              <a:gd name="connsiteY33" fmla="*/ 3500463 h 3784177"/>
              <a:gd name="connsiteX34" fmla="*/ 5167992 w 8037833"/>
              <a:gd name="connsiteY34" fmla="*/ 3504085 h 3784177"/>
              <a:gd name="connsiteX35" fmla="*/ 4987020 w 8037833"/>
              <a:gd name="connsiteY35" fmla="*/ 3461263 h 3784177"/>
              <a:gd name="connsiteX36" fmla="*/ 4890003 w 8037833"/>
              <a:gd name="connsiteY36" fmla="*/ 3469874 h 3784177"/>
              <a:gd name="connsiteX37" fmla="*/ 4856654 w 8037833"/>
              <a:gd name="connsiteY37" fmla="*/ 3481880 h 3784177"/>
              <a:gd name="connsiteX38" fmla="*/ 4800711 w 8037833"/>
              <a:gd name="connsiteY38" fmla="*/ 3501441 h 3784177"/>
              <a:gd name="connsiteX39" fmla="*/ 4761569 w 8037833"/>
              <a:gd name="connsiteY39" fmla="*/ 3538103 h 3784177"/>
              <a:gd name="connsiteX40" fmla="*/ 4713734 w 8037833"/>
              <a:gd name="connsiteY40" fmla="*/ 3545724 h 3784177"/>
              <a:gd name="connsiteX41" fmla="*/ 4699169 w 8037833"/>
              <a:gd name="connsiteY41" fmla="*/ 3518988 h 3784177"/>
              <a:gd name="connsiteX42" fmla="*/ 4649120 w 8037833"/>
              <a:gd name="connsiteY42" fmla="*/ 3536392 h 3784177"/>
              <a:gd name="connsiteX43" fmla="*/ 4573578 w 8037833"/>
              <a:gd name="connsiteY43" fmla="*/ 3565923 h 3784177"/>
              <a:gd name="connsiteX44" fmla="*/ 4529117 w 8037833"/>
              <a:gd name="connsiteY44" fmla="*/ 3575592 h 3784177"/>
              <a:gd name="connsiteX45" fmla="*/ 4408641 w 8037833"/>
              <a:gd name="connsiteY45" fmla="*/ 3610000 h 3784177"/>
              <a:gd name="connsiteX46" fmla="*/ 4356402 w 8037833"/>
              <a:gd name="connsiteY46" fmla="*/ 3642792 h 3784177"/>
              <a:gd name="connsiteX47" fmla="*/ 4270245 w 8037833"/>
              <a:gd name="connsiteY47" fmla="*/ 3665789 h 3784177"/>
              <a:gd name="connsiteX48" fmla="*/ 4208725 w 8037833"/>
              <a:gd name="connsiteY48" fmla="*/ 3704841 h 3784177"/>
              <a:gd name="connsiteX49" fmla="*/ 4201632 w 8037833"/>
              <a:gd name="connsiteY49" fmla="*/ 3702602 h 3784177"/>
              <a:gd name="connsiteX50" fmla="*/ 4191289 w 8037833"/>
              <a:gd name="connsiteY50" fmla="*/ 3702380 h 3784177"/>
              <a:gd name="connsiteX51" fmla="*/ 4191039 w 8037833"/>
              <a:gd name="connsiteY51" fmla="*/ 3702831 h 3784177"/>
              <a:gd name="connsiteX52" fmla="*/ 4181340 w 8037833"/>
              <a:gd name="connsiteY52" fmla="*/ 3701729 h 3784177"/>
              <a:gd name="connsiteX53" fmla="*/ 4133816 w 8037833"/>
              <a:gd name="connsiteY53" fmla="*/ 3690565 h 3784177"/>
              <a:gd name="connsiteX54" fmla="*/ 4071732 w 8037833"/>
              <a:gd name="connsiteY54" fmla="*/ 3732513 h 3784177"/>
              <a:gd name="connsiteX55" fmla="*/ 4045924 w 8037833"/>
              <a:gd name="connsiteY55" fmla="*/ 3739404 h 3784177"/>
              <a:gd name="connsiteX56" fmla="*/ 4032171 w 8037833"/>
              <a:gd name="connsiteY56" fmla="*/ 3745523 h 3784177"/>
              <a:gd name="connsiteX57" fmla="*/ 4031335 w 8037833"/>
              <a:gd name="connsiteY57" fmla="*/ 3747479 h 3784177"/>
              <a:gd name="connsiteX58" fmla="*/ 3985774 w 8037833"/>
              <a:gd name="connsiteY58" fmla="*/ 3736547 h 3784177"/>
              <a:gd name="connsiteX59" fmla="*/ 3979769 w 8037833"/>
              <a:gd name="connsiteY59" fmla="*/ 3738769 h 3784177"/>
              <a:gd name="connsiteX60" fmla="*/ 3950014 w 8037833"/>
              <a:gd name="connsiteY60" fmla="*/ 3726942 h 3784177"/>
              <a:gd name="connsiteX61" fmla="*/ 3934671 w 8037833"/>
              <a:gd name="connsiteY61" fmla="*/ 3723339 h 3784177"/>
              <a:gd name="connsiteX62" fmla="*/ 3930274 w 8037833"/>
              <a:gd name="connsiteY62" fmla="*/ 3717148 h 3784177"/>
              <a:gd name="connsiteX63" fmla="*/ 3907660 w 8037833"/>
              <a:gd name="connsiteY63" fmla="*/ 3714456 h 3784177"/>
              <a:gd name="connsiteX64" fmla="*/ 3905087 w 8037833"/>
              <a:gd name="connsiteY64" fmla="*/ 3716098 h 3784177"/>
              <a:gd name="connsiteX65" fmla="*/ 3886347 w 8037833"/>
              <a:gd name="connsiteY65" fmla="*/ 3706620 h 3784177"/>
              <a:gd name="connsiteX66" fmla="*/ 3870533 w 8037833"/>
              <a:gd name="connsiteY66" fmla="*/ 3689905 h 3784177"/>
              <a:gd name="connsiteX67" fmla="*/ 3678563 w 8037833"/>
              <a:gd name="connsiteY67" fmla="*/ 3694486 h 3784177"/>
              <a:gd name="connsiteX68" fmla="*/ 3524121 w 8037833"/>
              <a:gd name="connsiteY68" fmla="*/ 3642736 h 3784177"/>
              <a:gd name="connsiteX69" fmla="*/ 3432153 w 8037833"/>
              <a:gd name="connsiteY69" fmla="*/ 3667780 h 3784177"/>
              <a:gd name="connsiteX70" fmla="*/ 3373519 w 8037833"/>
              <a:gd name="connsiteY70" fmla="*/ 3665785 h 3784177"/>
              <a:gd name="connsiteX71" fmla="*/ 3114267 w 8037833"/>
              <a:gd name="connsiteY71" fmla="*/ 3638983 h 3784177"/>
              <a:gd name="connsiteX72" fmla="*/ 3048270 w 8037833"/>
              <a:gd name="connsiteY72" fmla="*/ 3649949 h 3784177"/>
              <a:gd name="connsiteX73" fmla="*/ 2989722 w 8037833"/>
              <a:gd name="connsiteY73" fmla="*/ 3623230 h 3784177"/>
              <a:gd name="connsiteX74" fmla="*/ 2965734 w 8037833"/>
              <a:gd name="connsiteY74" fmla="*/ 3635676 h 3784177"/>
              <a:gd name="connsiteX75" fmla="*/ 2961603 w 8037833"/>
              <a:gd name="connsiteY75" fmla="*/ 3638221 h 3784177"/>
              <a:gd name="connsiteX76" fmla="*/ 2944959 w 8037833"/>
              <a:gd name="connsiteY76" fmla="*/ 3639723 h 3784177"/>
              <a:gd name="connsiteX77" fmla="*/ 2940402 w 8037833"/>
              <a:gd name="connsiteY77" fmla="*/ 3651000 h 3784177"/>
              <a:gd name="connsiteX78" fmla="*/ 2915449 w 8037833"/>
              <a:gd name="connsiteY78" fmla="*/ 3661039 h 3784177"/>
              <a:gd name="connsiteX79" fmla="*/ 2884777 w 8037833"/>
              <a:gd name="connsiteY79" fmla="*/ 3660775 h 3784177"/>
              <a:gd name="connsiteX80" fmla="*/ 2739034 w 8037833"/>
              <a:gd name="connsiteY80" fmla="*/ 3647396 h 3784177"/>
              <a:gd name="connsiteX81" fmla="*/ 2651827 w 8037833"/>
              <a:gd name="connsiteY81" fmla="*/ 3646306 h 3784177"/>
              <a:gd name="connsiteX82" fmla="*/ 2618680 w 8037833"/>
              <a:gd name="connsiteY82" fmla="*/ 3656755 h 3784177"/>
              <a:gd name="connsiteX83" fmla="*/ 2572404 w 8037833"/>
              <a:gd name="connsiteY83" fmla="*/ 3664043 h 3784177"/>
              <a:gd name="connsiteX84" fmla="*/ 2490721 w 8037833"/>
              <a:gd name="connsiteY84" fmla="*/ 3685313 h 3784177"/>
              <a:gd name="connsiteX85" fmla="*/ 2423704 w 8037833"/>
              <a:gd name="connsiteY85" fmla="*/ 3658079 h 3784177"/>
              <a:gd name="connsiteX86" fmla="*/ 2301172 w 8037833"/>
              <a:gd name="connsiteY86" fmla="*/ 3663053 h 3784177"/>
              <a:gd name="connsiteX87" fmla="*/ 2294102 w 8037833"/>
              <a:gd name="connsiteY87" fmla="*/ 3671151 h 3784177"/>
              <a:gd name="connsiteX88" fmla="*/ 2238966 w 8037833"/>
              <a:gd name="connsiteY88" fmla="*/ 3668777 h 3784177"/>
              <a:gd name="connsiteX89" fmla="*/ 2082844 w 8037833"/>
              <a:gd name="connsiteY89" fmla="*/ 3631994 h 3784177"/>
              <a:gd name="connsiteX90" fmla="*/ 1938480 w 8037833"/>
              <a:gd name="connsiteY90" fmla="*/ 3601439 h 3784177"/>
              <a:gd name="connsiteX91" fmla="*/ 1900166 w 8037833"/>
              <a:gd name="connsiteY91" fmla="*/ 3609358 h 3784177"/>
              <a:gd name="connsiteX92" fmla="*/ 1835976 w 8037833"/>
              <a:gd name="connsiteY92" fmla="*/ 3622065 h 3784177"/>
              <a:gd name="connsiteX93" fmla="*/ 1787830 w 8037833"/>
              <a:gd name="connsiteY93" fmla="*/ 3633173 h 3784177"/>
              <a:gd name="connsiteX94" fmla="*/ 1734224 w 8037833"/>
              <a:gd name="connsiteY94" fmla="*/ 3655593 h 3784177"/>
              <a:gd name="connsiteX95" fmla="*/ 1721989 w 8037833"/>
              <a:gd name="connsiteY95" fmla="*/ 3627298 h 3784177"/>
              <a:gd name="connsiteX96" fmla="*/ 1664576 w 8037833"/>
              <a:gd name="connsiteY96" fmla="*/ 3638572 h 3784177"/>
              <a:gd name="connsiteX97" fmla="*/ 1577459 w 8037833"/>
              <a:gd name="connsiteY97" fmla="*/ 3658824 h 3784177"/>
              <a:gd name="connsiteX98" fmla="*/ 1527269 w 8037833"/>
              <a:gd name="connsiteY98" fmla="*/ 3663088 h 3784177"/>
              <a:gd name="connsiteX99" fmla="*/ 1390118 w 8037833"/>
              <a:gd name="connsiteY99" fmla="*/ 3682789 h 3784177"/>
              <a:gd name="connsiteX100" fmla="*/ 1252698 w 8037833"/>
              <a:gd name="connsiteY100" fmla="*/ 3708662 h 3784177"/>
              <a:gd name="connsiteX101" fmla="*/ 1171039 w 8037833"/>
              <a:gd name="connsiteY101" fmla="*/ 3758642 h 3784177"/>
              <a:gd name="connsiteX102" fmla="*/ 1058106 w 8037833"/>
              <a:gd name="connsiteY102" fmla="*/ 3776166 h 3784177"/>
              <a:gd name="connsiteX103" fmla="*/ 1039167 w 8037833"/>
              <a:gd name="connsiteY103" fmla="*/ 3784177 h 3784177"/>
              <a:gd name="connsiteX104" fmla="*/ 1012958 w 8037833"/>
              <a:gd name="connsiteY104" fmla="*/ 3779206 h 3784177"/>
              <a:gd name="connsiteX105" fmla="*/ 907906 w 8037833"/>
              <a:gd name="connsiteY105" fmla="*/ 3757678 h 3784177"/>
              <a:gd name="connsiteX106" fmla="*/ 825226 w 8037833"/>
              <a:gd name="connsiteY106" fmla="*/ 3726369 h 3784177"/>
              <a:gd name="connsiteX107" fmla="*/ 722264 w 8037833"/>
              <a:gd name="connsiteY107" fmla="*/ 3747612 h 3784177"/>
              <a:gd name="connsiteX108" fmla="*/ 659460 w 8037833"/>
              <a:gd name="connsiteY108" fmla="*/ 3740429 h 3784177"/>
              <a:gd name="connsiteX109" fmla="*/ 556552 w 8037833"/>
              <a:gd name="connsiteY109" fmla="*/ 3739124 h 3784177"/>
              <a:gd name="connsiteX110" fmla="*/ 445444 w 8037833"/>
              <a:gd name="connsiteY110" fmla="*/ 3764831 h 3784177"/>
              <a:gd name="connsiteX111" fmla="*/ 393295 w 8037833"/>
              <a:gd name="connsiteY111" fmla="*/ 3753097 h 3784177"/>
              <a:gd name="connsiteX112" fmla="*/ 339711 w 8037833"/>
              <a:gd name="connsiteY112" fmla="*/ 3718242 h 3784177"/>
              <a:gd name="connsiteX113" fmla="*/ 222239 w 8037833"/>
              <a:gd name="connsiteY113" fmla="*/ 3672335 h 3784177"/>
              <a:gd name="connsiteX114" fmla="*/ 163578 w 8037833"/>
              <a:gd name="connsiteY114" fmla="*/ 3656292 h 3784177"/>
              <a:gd name="connsiteX115" fmla="*/ 72220 w 8037833"/>
              <a:gd name="connsiteY115" fmla="*/ 3645272 h 3784177"/>
              <a:gd name="connsiteX116" fmla="*/ 44395 w 8037833"/>
              <a:gd name="connsiteY116" fmla="*/ 3639455 h 3784177"/>
              <a:gd name="connsiteX117" fmla="*/ 1962 w 8037833"/>
              <a:gd name="connsiteY117" fmla="*/ 3635948 h 3784177"/>
              <a:gd name="connsiteX118" fmla="*/ 0 w 8037833"/>
              <a:gd name="connsiteY118" fmla="*/ 3635261 h 3784177"/>
              <a:gd name="connsiteX119" fmla="*/ 0 w 8037833"/>
              <a:gd name="connsiteY119"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52283 w 8037833"/>
              <a:gd name="connsiteY20" fmla="*/ 3374762 h 3784177"/>
              <a:gd name="connsiteX21" fmla="*/ 6111718 w 8037833"/>
              <a:gd name="connsiteY21" fmla="*/ 3357536 h 3784177"/>
              <a:gd name="connsiteX22" fmla="*/ 5949057 w 8037833"/>
              <a:gd name="connsiteY22" fmla="*/ 3379652 h 3784177"/>
              <a:gd name="connsiteX23" fmla="*/ 5891274 w 8037833"/>
              <a:gd name="connsiteY23" fmla="*/ 3397681 h 3784177"/>
              <a:gd name="connsiteX24" fmla="*/ 5835383 w 8037833"/>
              <a:gd name="connsiteY24" fmla="*/ 3377529 h 3784177"/>
              <a:gd name="connsiteX25" fmla="*/ 5746050 w 8037833"/>
              <a:gd name="connsiteY25" fmla="*/ 3426142 h 3784177"/>
              <a:gd name="connsiteX26" fmla="*/ 5613670 w 8037833"/>
              <a:gd name="connsiteY26" fmla="*/ 3428671 h 3784177"/>
              <a:gd name="connsiteX27" fmla="*/ 5535334 w 8037833"/>
              <a:gd name="connsiteY27" fmla="*/ 3437044 h 3784177"/>
              <a:gd name="connsiteX28" fmla="*/ 5506940 w 8037833"/>
              <a:gd name="connsiteY28" fmla="*/ 3450999 h 3784177"/>
              <a:gd name="connsiteX29" fmla="*/ 5466372 w 8037833"/>
              <a:gd name="connsiteY29" fmla="*/ 3463245 h 3784177"/>
              <a:gd name="connsiteX30" fmla="*/ 5395833 w 8037833"/>
              <a:gd name="connsiteY30" fmla="*/ 3493194 h 3784177"/>
              <a:gd name="connsiteX31" fmla="*/ 5305325 w 8037833"/>
              <a:gd name="connsiteY31" fmla="*/ 3505200 h 3784177"/>
              <a:gd name="connsiteX32" fmla="*/ 5223043 w 8037833"/>
              <a:gd name="connsiteY32" fmla="*/ 3491664 h 3784177"/>
              <a:gd name="connsiteX33" fmla="*/ 5217733 w 8037833"/>
              <a:gd name="connsiteY33" fmla="*/ 3500463 h 3784177"/>
              <a:gd name="connsiteX34" fmla="*/ 5167992 w 8037833"/>
              <a:gd name="connsiteY34" fmla="*/ 3504085 h 3784177"/>
              <a:gd name="connsiteX35" fmla="*/ 4987020 w 8037833"/>
              <a:gd name="connsiteY35" fmla="*/ 3461263 h 3784177"/>
              <a:gd name="connsiteX36" fmla="*/ 4890003 w 8037833"/>
              <a:gd name="connsiteY36" fmla="*/ 3469874 h 3784177"/>
              <a:gd name="connsiteX37" fmla="*/ 4856654 w 8037833"/>
              <a:gd name="connsiteY37" fmla="*/ 3481880 h 3784177"/>
              <a:gd name="connsiteX38" fmla="*/ 4800711 w 8037833"/>
              <a:gd name="connsiteY38" fmla="*/ 3501441 h 3784177"/>
              <a:gd name="connsiteX39" fmla="*/ 4761569 w 8037833"/>
              <a:gd name="connsiteY39" fmla="*/ 3538103 h 3784177"/>
              <a:gd name="connsiteX40" fmla="*/ 4713734 w 8037833"/>
              <a:gd name="connsiteY40" fmla="*/ 3545724 h 3784177"/>
              <a:gd name="connsiteX41" fmla="*/ 4699169 w 8037833"/>
              <a:gd name="connsiteY41" fmla="*/ 3518988 h 3784177"/>
              <a:gd name="connsiteX42" fmla="*/ 4649120 w 8037833"/>
              <a:gd name="connsiteY42" fmla="*/ 3536392 h 3784177"/>
              <a:gd name="connsiteX43" fmla="*/ 4573578 w 8037833"/>
              <a:gd name="connsiteY43" fmla="*/ 3565923 h 3784177"/>
              <a:gd name="connsiteX44" fmla="*/ 4529117 w 8037833"/>
              <a:gd name="connsiteY44" fmla="*/ 3575592 h 3784177"/>
              <a:gd name="connsiteX45" fmla="*/ 4408641 w 8037833"/>
              <a:gd name="connsiteY45" fmla="*/ 3610000 h 3784177"/>
              <a:gd name="connsiteX46" fmla="*/ 4356402 w 8037833"/>
              <a:gd name="connsiteY46" fmla="*/ 3642792 h 3784177"/>
              <a:gd name="connsiteX47" fmla="*/ 4270245 w 8037833"/>
              <a:gd name="connsiteY47" fmla="*/ 3665789 h 3784177"/>
              <a:gd name="connsiteX48" fmla="*/ 4208725 w 8037833"/>
              <a:gd name="connsiteY48" fmla="*/ 3704841 h 3784177"/>
              <a:gd name="connsiteX49" fmla="*/ 4201632 w 8037833"/>
              <a:gd name="connsiteY49" fmla="*/ 3702602 h 3784177"/>
              <a:gd name="connsiteX50" fmla="*/ 4191289 w 8037833"/>
              <a:gd name="connsiteY50" fmla="*/ 3702380 h 3784177"/>
              <a:gd name="connsiteX51" fmla="*/ 4191039 w 8037833"/>
              <a:gd name="connsiteY51" fmla="*/ 3702831 h 3784177"/>
              <a:gd name="connsiteX52" fmla="*/ 4181340 w 8037833"/>
              <a:gd name="connsiteY52" fmla="*/ 3701729 h 3784177"/>
              <a:gd name="connsiteX53" fmla="*/ 4133816 w 8037833"/>
              <a:gd name="connsiteY53" fmla="*/ 3690565 h 3784177"/>
              <a:gd name="connsiteX54" fmla="*/ 4071732 w 8037833"/>
              <a:gd name="connsiteY54" fmla="*/ 3732513 h 3784177"/>
              <a:gd name="connsiteX55" fmla="*/ 4045924 w 8037833"/>
              <a:gd name="connsiteY55" fmla="*/ 3739404 h 3784177"/>
              <a:gd name="connsiteX56" fmla="*/ 4032171 w 8037833"/>
              <a:gd name="connsiteY56" fmla="*/ 3745523 h 3784177"/>
              <a:gd name="connsiteX57" fmla="*/ 4031335 w 8037833"/>
              <a:gd name="connsiteY57" fmla="*/ 3747479 h 3784177"/>
              <a:gd name="connsiteX58" fmla="*/ 3985774 w 8037833"/>
              <a:gd name="connsiteY58" fmla="*/ 3736547 h 3784177"/>
              <a:gd name="connsiteX59" fmla="*/ 3979769 w 8037833"/>
              <a:gd name="connsiteY59" fmla="*/ 3738769 h 3784177"/>
              <a:gd name="connsiteX60" fmla="*/ 3950014 w 8037833"/>
              <a:gd name="connsiteY60" fmla="*/ 3726942 h 3784177"/>
              <a:gd name="connsiteX61" fmla="*/ 3934671 w 8037833"/>
              <a:gd name="connsiteY61" fmla="*/ 3723339 h 3784177"/>
              <a:gd name="connsiteX62" fmla="*/ 3930274 w 8037833"/>
              <a:gd name="connsiteY62" fmla="*/ 3717148 h 3784177"/>
              <a:gd name="connsiteX63" fmla="*/ 3907660 w 8037833"/>
              <a:gd name="connsiteY63" fmla="*/ 3714456 h 3784177"/>
              <a:gd name="connsiteX64" fmla="*/ 3905087 w 8037833"/>
              <a:gd name="connsiteY64" fmla="*/ 3716098 h 3784177"/>
              <a:gd name="connsiteX65" fmla="*/ 3886347 w 8037833"/>
              <a:gd name="connsiteY65" fmla="*/ 3706620 h 3784177"/>
              <a:gd name="connsiteX66" fmla="*/ 3870533 w 8037833"/>
              <a:gd name="connsiteY66" fmla="*/ 3689905 h 3784177"/>
              <a:gd name="connsiteX67" fmla="*/ 3678563 w 8037833"/>
              <a:gd name="connsiteY67" fmla="*/ 3694486 h 3784177"/>
              <a:gd name="connsiteX68" fmla="*/ 3524121 w 8037833"/>
              <a:gd name="connsiteY68" fmla="*/ 3642736 h 3784177"/>
              <a:gd name="connsiteX69" fmla="*/ 3432153 w 8037833"/>
              <a:gd name="connsiteY69" fmla="*/ 3667780 h 3784177"/>
              <a:gd name="connsiteX70" fmla="*/ 3373519 w 8037833"/>
              <a:gd name="connsiteY70" fmla="*/ 3665785 h 3784177"/>
              <a:gd name="connsiteX71" fmla="*/ 3114267 w 8037833"/>
              <a:gd name="connsiteY71" fmla="*/ 3638983 h 3784177"/>
              <a:gd name="connsiteX72" fmla="*/ 3048270 w 8037833"/>
              <a:gd name="connsiteY72" fmla="*/ 3649949 h 3784177"/>
              <a:gd name="connsiteX73" fmla="*/ 2989722 w 8037833"/>
              <a:gd name="connsiteY73" fmla="*/ 3623230 h 3784177"/>
              <a:gd name="connsiteX74" fmla="*/ 2965734 w 8037833"/>
              <a:gd name="connsiteY74" fmla="*/ 3635676 h 3784177"/>
              <a:gd name="connsiteX75" fmla="*/ 2961603 w 8037833"/>
              <a:gd name="connsiteY75" fmla="*/ 3638221 h 3784177"/>
              <a:gd name="connsiteX76" fmla="*/ 2944959 w 8037833"/>
              <a:gd name="connsiteY76" fmla="*/ 3639723 h 3784177"/>
              <a:gd name="connsiteX77" fmla="*/ 2940402 w 8037833"/>
              <a:gd name="connsiteY77" fmla="*/ 3651000 h 3784177"/>
              <a:gd name="connsiteX78" fmla="*/ 2915449 w 8037833"/>
              <a:gd name="connsiteY78" fmla="*/ 3661039 h 3784177"/>
              <a:gd name="connsiteX79" fmla="*/ 2884777 w 8037833"/>
              <a:gd name="connsiteY79" fmla="*/ 3660775 h 3784177"/>
              <a:gd name="connsiteX80" fmla="*/ 2739034 w 8037833"/>
              <a:gd name="connsiteY80" fmla="*/ 3647396 h 3784177"/>
              <a:gd name="connsiteX81" fmla="*/ 2651827 w 8037833"/>
              <a:gd name="connsiteY81" fmla="*/ 3646306 h 3784177"/>
              <a:gd name="connsiteX82" fmla="*/ 2618680 w 8037833"/>
              <a:gd name="connsiteY82" fmla="*/ 3656755 h 3784177"/>
              <a:gd name="connsiteX83" fmla="*/ 2572404 w 8037833"/>
              <a:gd name="connsiteY83" fmla="*/ 3664043 h 3784177"/>
              <a:gd name="connsiteX84" fmla="*/ 2490721 w 8037833"/>
              <a:gd name="connsiteY84" fmla="*/ 3685313 h 3784177"/>
              <a:gd name="connsiteX85" fmla="*/ 2423704 w 8037833"/>
              <a:gd name="connsiteY85" fmla="*/ 3658079 h 3784177"/>
              <a:gd name="connsiteX86" fmla="*/ 2301172 w 8037833"/>
              <a:gd name="connsiteY86" fmla="*/ 3663053 h 3784177"/>
              <a:gd name="connsiteX87" fmla="*/ 2294102 w 8037833"/>
              <a:gd name="connsiteY87" fmla="*/ 3671151 h 3784177"/>
              <a:gd name="connsiteX88" fmla="*/ 2238966 w 8037833"/>
              <a:gd name="connsiteY88" fmla="*/ 3668777 h 3784177"/>
              <a:gd name="connsiteX89" fmla="*/ 2082844 w 8037833"/>
              <a:gd name="connsiteY89" fmla="*/ 3631994 h 3784177"/>
              <a:gd name="connsiteX90" fmla="*/ 1938480 w 8037833"/>
              <a:gd name="connsiteY90" fmla="*/ 3601439 h 3784177"/>
              <a:gd name="connsiteX91" fmla="*/ 1900166 w 8037833"/>
              <a:gd name="connsiteY91" fmla="*/ 3609358 h 3784177"/>
              <a:gd name="connsiteX92" fmla="*/ 1835976 w 8037833"/>
              <a:gd name="connsiteY92" fmla="*/ 3622065 h 3784177"/>
              <a:gd name="connsiteX93" fmla="*/ 1787830 w 8037833"/>
              <a:gd name="connsiteY93" fmla="*/ 3633173 h 3784177"/>
              <a:gd name="connsiteX94" fmla="*/ 1734224 w 8037833"/>
              <a:gd name="connsiteY94" fmla="*/ 3655593 h 3784177"/>
              <a:gd name="connsiteX95" fmla="*/ 1721989 w 8037833"/>
              <a:gd name="connsiteY95" fmla="*/ 3627298 h 3784177"/>
              <a:gd name="connsiteX96" fmla="*/ 1664576 w 8037833"/>
              <a:gd name="connsiteY96" fmla="*/ 3638572 h 3784177"/>
              <a:gd name="connsiteX97" fmla="*/ 1577459 w 8037833"/>
              <a:gd name="connsiteY97" fmla="*/ 3658824 h 3784177"/>
              <a:gd name="connsiteX98" fmla="*/ 1527269 w 8037833"/>
              <a:gd name="connsiteY98" fmla="*/ 3663088 h 3784177"/>
              <a:gd name="connsiteX99" fmla="*/ 1390118 w 8037833"/>
              <a:gd name="connsiteY99" fmla="*/ 3682789 h 3784177"/>
              <a:gd name="connsiteX100" fmla="*/ 1252698 w 8037833"/>
              <a:gd name="connsiteY100" fmla="*/ 3708662 h 3784177"/>
              <a:gd name="connsiteX101" fmla="*/ 1171039 w 8037833"/>
              <a:gd name="connsiteY101" fmla="*/ 3758642 h 3784177"/>
              <a:gd name="connsiteX102" fmla="*/ 1058106 w 8037833"/>
              <a:gd name="connsiteY102" fmla="*/ 3776166 h 3784177"/>
              <a:gd name="connsiteX103" fmla="*/ 1039167 w 8037833"/>
              <a:gd name="connsiteY103" fmla="*/ 3784177 h 3784177"/>
              <a:gd name="connsiteX104" fmla="*/ 1012958 w 8037833"/>
              <a:gd name="connsiteY104" fmla="*/ 3779206 h 3784177"/>
              <a:gd name="connsiteX105" fmla="*/ 907906 w 8037833"/>
              <a:gd name="connsiteY105" fmla="*/ 3757678 h 3784177"/>
              <a:gd name="connsiteX106" fmla="*/ 825226 w 8037833"/>
              <a:gd name="connsiteY106" fmla="*/ 3726369 h 3784177"/>
              <a:gd name="connsiteX107" fmla="*/ 722264 w 8037833"/>
              <a:gd name="connsiteY107" fmla="*/ 3747612 h 3784177"/>
              <a:gd name="connsiteX108" fmla="*/ 659460 w 8037833"/>
              <a:gd name="connsiteY108" fmla="*/ 3740429 h 3784177"/>
              <a:gd name="connsiteX109" fmla="*/ 556552 w 8037833"/>
              <a:gd name="connsiteY109" fmla="*/ 3739124 h 3784177"/>
              <a:gd name="connsiteX110" fmla="*/ 445444 w 8037833"/>
              <a:gd name="connsiteY110" fmla="*/ 3764831 h 3784177"/>
              <a:gd name="connsiteX111" fmla="*/ 393295 w 8037833"/>
              <a:gd name="connsiteY111" fmla="*/ 3753097 h 3784177"/>
              <a:gd name="connsiteX112" fmla="*/ 339711 w 8037833"/>
              <a:gd name="connsiteY112" fmla="*/ 3718242 h 3784177"/>
              <a:gd name="connsiteX113" fmla="*/ 222239 w 8037833"/>
              <a:gd name="connsiteY113" fmla="*/ 3672335 h 3784177"/>
              <a:gd name="connsiteX114" fmla="*/ 163578 w 8037833"/>
              <a:gd name="connsiteY114" fmla="*/ 3656292 h 3784177"/>
              <a:gd name="connsiteX115" fmla="*/ 72220 w 8037833"/>
              <a:gd name="connsiteY115" fmla="*/ 3645272 h 3784177"/>
              <a:gd name="connsiteX116" fmla="*/ 44395 w 8037833"/>
              <a:gd name="connsiteY116" fmla="*/ 3639455 h 3784177"/>
              <a:gd name="connsiteX117" fmla="*/ 1962 w 8037833"/>
              <a:gd name="connsiteY117" fmla="*/ 3635948 h 3784177"/>
              <a:gd name="connsiteX118" fmla="*/ 0 w 8037833"/>
              <a:gd name="connsiteY118" fmla="*/ 3635261 h 3784177"/>
              <a:gd name="connsiteX119" fmla="*/ 0 w 8037833"/>
              <a:gd name="connsiteY119"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52283 w 8037833"/>
              <a:gd name="connsiteY20" fmla="*/ 3374762 h 3784177"/>
              <a:gd name="connsiteX21" fmla="*/ 6111718 w 8037833"/>
              <a:gd name="connsiteY21" fmla="*/ 3357536 h 3784177"/>
              <a:gd name="connsiteX22" fmla="*/ 6022263 w 8037833"/>
              <a:gd name="connsiteY22" fmla="*/ 3359057 h 3784177"/>
              <a:gd name="connsiteX23" fmla="*/ 5891274 w 8037833"/>
              <a:gd name="connsiteY23" fmla="*/ 3397681 h 3784177"/>
              <a:gd name="connsiteX24" fmla="*/ 5835383 w 8037833"/>
              <a:gd name="connsiteY24" fmla="*/ 3377529 h 3784177"/>
              <a:gd name="connsiteX25" fmla="*/ 5746050 w 8037833"/>
              <a:gd name="connsiteY25" fmla="*/ 3426142 h 3784177"/>
              <a:gd name="connsiteX26" fmla="*/ 5613670 w 8037833"/>
              <a:gd name="connsiteY26" fmla="*/ 3428671 h 3784177"/>
              <a:gd name="connsiteX27" fmla="*/ 5535334 w 8037833"/>
              <a:gd name="connsiteY27" fmla="*/ 3437044 h 3784177"/>
              <a:gd name="connsiteX28" fmla="*/ 5506940 w 8037833"/>
              <a:gd name="connsiteY28" fmla="*/ 3450999 h 3784177"/>
              <a:gd name="connsiteX29" fmla="*/ 5466372 w 8037833"/>
              <a:gd name="connsiteY29" fmla="*/ 3463245 h 3784177"/>
              <a:gd name="connsiteX30" fmla="*/ 5395833 w 8037833"/>
              <a:gd name="connsiteY30" fmla="*/ 3493194 h 3784177"/>
              <a:gd name="connsiteX31" fmla="*/ 5305325 w 8037833"/>
              <a:gd name="connsiteY31" fmla="*/ 3505200 h 3784177"/>
              <a:gd name="connsiteX32" fmla="*/ 5223043 w 8037833"/>
              <a:gd name="connsiteY32" fmla="*/ 3491664 h 3784177"/>
              <a:gd name="connsiteX33" fmla="*/ 5217733 w 8037833"/>
              <a:gd name="connsiteY33" fmla="*/ 3500463 h 3784177"/>
              <a:gd name="connsiteX34" fmla="*/ 5167992 w 8037833"/>
              <a:gd name="connsiteY34" fmla="*/ 3504085 h 3784177"/>
              <a:gd name="connsiteX35" fmla="*/ 4987020 w 8037833"/>
              <a:gd name="connsiteY35" fmla="*/ 3461263 h 3784177"/>
              <a:gd name="connsiteX36" fmla="*/ 4890003 w 8037833"/>
              <a:gd name="connsiteY36" fmla="*/ 3469874 h 3784177"/>
              <a:gd name="connsiteX37" fmla="*/ 4856654 w 8037833"/>
              <a:gd name="connsiteY37" fmla="*/ 3481880 h 3784177"/>
              <a:gd name="connsiteX38" fmla="*/ 4800711 w 8037833"/>
              <a:gd name="connsiteY38" fmla="*/ 3501441 h 3784177"/>
              <a:gd name="connsiteX39" fmla="*/ 4761569 w 8037833"/>
              <a:gd name="connsiteY39" fmla="*/ 3538103 h 3784177"/>
              <a:gd name="connsiteX40" fmla="*/ 4713734 w 8037833"/>
              <a:gd name="connsiteY40" fmla="*/ 3545724 h 3784177"/>
              <a:gd name="connsiteX41" fmla="*/ 4699169 w 8037833"/>
              <a:gd name="connsiteY41" fmla="*/ 3518988 h 3784177"/>
              <a:gd name="connsiteX42" fmla="*/ 4649120 w 8037833"/>
              <a:gd name="connsiteY42" fmla="*/ 3536392 h 3784177"/>
              <a:gd name="connsiteX43" fmla="*/ 4573578 w 8037833"/>
              <a:gd name="connsiteY43" fmla="*/ 3565923 h 3784177"/>
              <a:gd name="connsiteX44" fmla="*/ 4529117 w 8037833"/>
              <a:gd name="connsiteY44" fmla="*/ 3575592 h 3784177"/>
              <a:gd name="connsiteX45" fmla="*/ 4408641 w 8037833"/>
              <a:gd name="connsiteY45" fmla="*/ 3610000 h 3784177"/>
              <a:gd name="connsiteX46" fmla="*/ 4356402 w 8037833"/>
              <a:gd name="connsiteY46" fmla="*/ 3642792 h 3784177"/>
              <a:gd name="connsiteX47" fmla="*/ 4270245 w 8037833"/>
              <a:gd name="connsiteY47" fmla="*/ 3665789 h 3784177"/>
              <a:gd name="connsiteX48" fmla="*/ 4208725 w 8037833"/>
              <a:gd name="connsiteY48" fmla="*/ 3704841 h 3784177"/>
              <a:gd name="connsiteX49" fmla="*/ 4201632 w 8037833"/>
              <a:gd name="connsiteY49" fmla="*/ 3702602 h 3784177"/>
              <a:gd name="connsiteX50" fmla="*/ 4191289 w 8037833"/>
              <a:gd name="connsiteY50" fmla="*/ 3702380 h 3784177"/>
              <a:gd name="connsiteX51" fmla="*/ 4191039 w 8037833"/>
              <a:gd name="connsiteY51" fmla="*/ 3702831 h 3784177"/>
              <a:gd name="connsiteX52" fmla="*/ 4181340 w 8037833"/>
              <a:gd name="connsiteY52" fmla="*/ 3701729 h 3784177"/>
              <a:gd name="connsiteX53" fmla="*/ 4133816 w 8037833"/>
              <a:gd name="connsiteY53" fmla="*/ 3690565 h 3784177"/>
              <a:gd name="connsiteX54" fmla="*/ 4071732 w 8037833"/>
              <a:gd name="connsiteY54" fmla="*/ 3732513 h 3784177"/>
              <a:gd name="connsiteX55" fmla="*/ 4045924 w 8037833"/>
              <a:gd name="connsiteY55" fmla="*/ 3739404 h 3784177"/>
              <a:gd name="connsiteX56" fmla="*/ 4032171 w 8037833"/>
              <a:gd name="connsiteY56" fmla="*/ 3745523 h 3784177"/>
              <a:gd name="connsiteX57" fmla="*/ 4031335 w 8037833"/>
              <a:gd name="connsiteY57" fmla="*/ 3747479 h 3784177"/>
              <a:gd name="connsiteX58" fmla="*/ 3985774 w 8037833"/>
              <a:gd name="connsiteY58" fmla="*/ 3736547 h 3784177"/>
              <a:gd name="connsiteX59" fmla="*/ 3979769 w 8037833"/>
              <a:gd name="connsiteY59" fmla="*/ 3738769 h 3784177"/>
              <a:gd name="connsiteX60" fmla="*/ 3950014 w 8037833"/>
              <a:gd name="connsiteY60" fmla="*/ 3726942 h 3784177"/>
              <a:gd name="connsiteX61" fmla="*/ 3934671 w 8037833"/>
              <a:gd name="connsiteY61" fmla="*/ 3723339 h 3784177"/>
              <a:gd name="connsiteX62" fmla="*/ 3930274 w 8037833"/>
              <a:gd name="connsiteY62" fmla="*/ 3717148 h 3784177"/>
              <a:gd name="connsiteX63" fmla="*/ 3907660 w 8037833"/>
              <a:gd name="connsiteY63" fmla="*/ 3714456 h 3784177"/>
              <a:gd name="connsiteX64" fmla="*/ 3905087 w 8037833"/>
              <a:gd name="connsiteY64" fmla="*/ 3716098 h 3784177"/>
              <a:gd name="connsiteX65" fmla="*/ 3886347 w 8037833"/>
              <a:gd name="connsiteY65" fmla="*/ 3706620 h 3784177"/>
              <a:gd name="connsiteX66" fmla="*/ 3870533 w 8037833"/>
              <a:gd name="connsiteY66" fmla="*/ 3689905 h 3784177"/>
              <a:gd name="connsiteX67" fmla="*/ 3678563 w 8037833"/>
              <a:gd name="connsiteY67" fmla="*/ 3694486 h 3784177"/>
              <a:gd name="connsiteX68" fmla="*/ 3524121 w 8037833"/>
              <a:gd name="connsiteY68" fmla="*/ 3642736 h 3784177"/>
              <a:gd name="connsiteX69" fmla="*/ 3432153 w 8037833"/>
              <a:gd name="connsiteY69" fmla="*/ 3667780 h 3784177"/>
              <a:gd name="connsiteX70" fmla="*/ 3373519 w 8037833"/>
              <a:gd name="connsiteY70" fmla="*/ 3665785 h 3784177"/>
              <a:gd name="connsiteX71" fmla="*/ 3114267 w 8037833"/>
              <a:gd name="connsiteY71" fmla="*/ 3638983 h 3784177"/>
              <a:gd name="connsiteX72" fmla="*/ 3048270 w 8037833"/>
              <a:gd name="connsiteY72" fmla="*/ 3649949 h 3784177"/>
              <a:gd name="connsiteX73" fmla="*/ 2989722 w 8037833"/>
              <a:gd name="connsiteY73" fmla="*/ 3623230 h 3784177"/>
              <a:gd name="connsiteX74" fmla="*/ 2965734 w 8037833"/>
              <a:gd name="connsiteY74" fmla="*/ 3635676 h 3784177"/>
              <a:gd name="connsiteX75" fmla="*/ 2961603 w 8037833"/>
              <a:gd name="connsiteY75" fmla="*/ 3638221 h 3784177"/>
              <a:gd name="connsiteX76" fmla="*/ 2944959 w 8037833"/>
              <a:gd name="connsiteY76" fmla="*/ 3639723 h 3784177"/>
              <a:gd name="connsiteX77" fmla="*/ 2940402 w 8037833"/>
              <a:gd name="connsiteY77" fmla="*/ 3651000 h 3784177"/>
              <a:gd name="connsiteX78" fmla="*/ 2915449 w 8037833"/>
              <a:gd name="connsiteY78" fmla="*/ 3661039 h 3784177"/>
              <a:gd name="connsiteX79" fmla="*/ 2884777 w 8037833"/>
              <a:gd name="connsiteY79" fmla="*/ 3660775 h 3784177"/>
              <a:gd name="connsiteX80" fmla="*/ 2739034 w 8037833"/>
              <a:gd name="connsiteY80" fmla="*/ 3647396 h 3784177"/>
              <a:gd name="connsiteX81" fmla="*/ 2651827 w 8037833"/>
              <a:gd name="connsiteY81" fmla="*/ 3646306 h 3784177"/>
              <a:gd name="connsiteX82" fmla="*/ 2618680 w 8037833"/>
              <a:gd name="connsiteY82" fmla="*/ 3656755 h 3784177"/>
              <a:gd name="connsiteX83" fmla="*/ 2572404 w 8037833"/>
              <a:gd name="connsiteY83" fmla="*/ 3664043 h 3784177"/>
              <a:gd name="connsiteX84" fmla="*/ 2490721 w 8037833"/>
              <a:gd name="connsiteY84" fmla="*/ 3685313 h 3784177"/>
              <a:gd name="connsiteX85" fmla="*/ 2423704 w 8037833"/>
              <a:gd name="connsiteY85" fmla="*/ 3658079 h 3784177"/>
              <a:gd name="connsiteX86" fmla="*/ 2301172 w 8037833"/>
              <a:gd name="connsiteY86" fmla="*/ 3663053 h 3784177"/>
              <a:gd name="connsiteX87" fmla="*/ 2294102 w 8037833"/>
              <a:gd name="connsiteY87" fmla="*/ 3671151 h 3784177"/>
              <a:gd name="connsiteX88" fmla="*/ 2238966 w 8037833"/>
              <a:gd name="connsiteY88" fmla="*/ 3668777 h 3784177"/>
              <a:gd name="connsiteX89" fmla="*/ 2082844 w 8037833"/>
              <a:gd name="connsiteY89" fmla="*/ 3631994 h 3784177"/>
              <a:gd name="connsiteX90" fmla="*/ 1938480 w 8037833"/>
              <a:gd name="connsiteY90" fmla="*/ 3601439 h 3784177"/>
              <a:gd name="connsiteX91" fmla="*/ 1900166 w 8037833"/>
              <a:gd name="connsiteY91" fmla="*/ 3609358 h 3784177"/>
              <a:gd name="connsiteX92" fmla="*/ 1835976 w 8037833"/>
              <a:gd name="connsiteY92" fmla="*/ 3622065 h 3784177"/>
              <a:gd name="connsiteX93" fmla="*/ 1787830 w 8037833"/>
              <a:gd name="connsiteY93" fmla="*/ 3633173 h 3784177"/>
              <a:gd name="connsiteX94" fmla="*/ 1734224 w 8037833"/>
              <a:gd name="connsiteY94" fmla="*/ 3655593 h 3784177"/>
              <a:gd name="connsiteX95" fmla="*/ 1721989 w 8037833"/>
              <a:gd name="connsiteY95" fmla="*/ 3627298 h 3784177"/>
              <a:gd name="connsiteX96" fmla="*/ 1664576 w 8037833"/>
              <a:gd name="connsiteY96" fmla="*/ 3638572 h 3784177"/>
              <a:gd name="connsiteX97" fmla="*/ 1577459 w 8037833"/>
              <a:gd name="connsiteY97" fmla="*/ 3658824 h 3784177"/>
              <a:gd name="connsiteX98" fmla="*/ 1527269 w 8037833"/>
              <a:gd name="connsiteY98" fmla="*/ 3663088 h 3784177"/>
              <a:gd name="connsiteX99" fmla="*/ 1390118 w 8037833"/>
              <a:gd name="connsiteY99" fmla="*/ 3682789 h 3784177"/>
              <a:gd name="connsiteX100" fmla="*/ 1252698 w 8037833"/>
              <a:gd name="connsiteY100" fmla="*/ 3708662 h 3784177"/>
              <a:gd name="connsiteX101" fmla="*/ 1171039 w 8037833"/>
              <a:gd name="connsiteY101" fmla="*/ 3758642 h 3784177"/>
              <a:gd name="connsiteX102" fmla="*/ 1058106 w 8037833"/>
              <a:gd name="connsiteY102" fmla="*/ 3776166 h 3784177"/>
              <a:gd name="connsiteX103" fmla="*/ 1039167 w 8037833"/>
              <a:gd name="connsiteY103" fmla="*/ 3784177 h 3784177"/>
              <a:gd name="connsiteX104" fmla="*/ 1012958 w 8037833"/>
              <a:gd name="connsiteY104" fmla="*/ 3779206 h 3784177"/>
              <a:gd name="connsiteX105" fmla="*/ 907906 w 8037833"/>
              <a:gd name="connsiteY105" fmla="*/ 3757678 h 3784177"/>
              <a:gd name="connsiteX106" fmla="*/ 825226 w 8037833"/>
              <a:gd name="connsiteY106" fmla="*/ 3726369 h 3784177"/>
              <a:gd name="connsiteX107" fmla="*/ 722264 w 8037833"/>
              <a:gd name="connsiteY107" fmla="*/ 3747612 h 3784177"/>
              <a:gd name="connsiteX108" fmla="*/ 659460 w 8037833"/>
              <a:gd name="connsiteY108" fmla="*/ 3740429 h 3784177"/>
              <a:gd name="connsiteX109" fmla="*/ 556552 w 8037833"/>
              <a:gd name="connsiteY109" fmla="*/ 3739124 h 3784177"/>
              <a:gd name="connsiteX110" fmla="*/ 445444 w 8037833"/>
              <a:gd name="connsiteY110" fmla="*/ 3764831 h 3784177"/>
              <a:gd name="connsiteX111" fmla="*/ 393295 w 8037833"/>
              <a:gd name="connsiteY111" fmla="*/ 3753097 h 3784177"/>
              <a:gd name="connsiteX112" fmla="*/ 339711 w 8037833"/>
              <a:gd name="connsiteY112" fmla="*/ 3718242 h 3784177"/>
              <a:gd name="connsiteX113" fmla="*/ 222239 w 8037833"/>
              <a:gd name="connsiteY113" fmla="*/ 3672335 h 3784177"/>
              <a:gd name="connsiteX114" fmla="*/ 163578 w 8037833"/>
              <a:gd name="connsiteY114" fmla="*/ 3656292 h 3784177"/>
              <a:gd name="connsiteX115" fmla="*/ 72220 w 8037833"/>
              <a:gd name="connsiteY115" fmla="*/ 3645272 h 3784177"/>
              <a:gd name="connsiteX116" fmla="*/ 44395 w 8037833"/>
              <a:gd name="connsiteY116" fmla="*/ 3639455 h 3784177"/>
              <a:gd name="connsiteX117" fmla="*/ 1962 w 8037833"/>
              <a:gd name="connsiteY117" fmla="*/ 3635948 h 3784177"/>
              <a:gd name="connsiteX118" fmla="*/ 0 w 8037833"/>
              <a:gd name="connsiteY118" fmla="*/ 3635261 h 3784177"/>
              <a:gd name="connsiteX119" fmla="*/ 0 w 8037833"/>
              <a:gd name="connsiteY119"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835383 w 8037833"/>
              <a:gd name="connsiteY23" fmla="*/ 3377529 h 3784177"/>
              <a:gd name="connsiteX24" fmla="*/ 5746050 w 8037833"/>
              <a:gd name="connsiteY24" fmla="*/ 3426142 h 3784177"/>
              <a:gd name="connsiteX25" fmla="*/ 5613670 w 8037833"/>
              <a:gd name="connsiteY25" fmla="*/ 3428671 h 3784177"/>
              <a:gd name="connsiteX26" fmla="*/ 5535334 w 8037833"/>
              <a:gd name="connsiteY26" fmla="*/ 3437044 h 3784177"/>
              <a:gd name="connsiteX27" fmla="*/ 5506940 w 8037833"/>
              <a:gd name="connsiteY27" fmla="*/ 3450999 h 3784177"/>
              <a:gd name="connsiteX28" fmla="*/ 5466372 w 8037833"/>
              <a:gd name="connsiteY28" fmla="*/ 3463245 h 3784177"/>
              <a:gd name="connsiteX29" fmla="*/ 5395833 w 8037833"/>
              <a:gd name="connsiteY29" fmla="*/ 3493194 h 3784177"/>
              <a:gd name="connsiteX30" fmla="*/ 5305325 w 8037833"/>
              <a:gd name="connsiteY30" fmla="*/ 3505200 h 3784177"/>
              <a:gd name="connsiteX31" fmla="*/ 5223043 w 8037833"/>
              <a:gd name="connsiteY31" fmla="*/ 3491664 h 3784177"/>
              <a:gd name="connsiteX32" fmla="*/ 5217733 w 8037833"/>
              <a:gd name="connsiteY32" fmla="*/ 3500463 h 3784177"/>
              <a:gd name="connsiteX33" fmla="*/ 5167992 w 8037833"/>
              <a:gd name="connsiteY33" fmla="*/ 3504085 h 3784177"/>
              <a:gd name="connsiteX34" fmla="*/ 4987020 w 8037833"/>
              <a:gd name="connsiteY34" fmla="*/ 3461263 h 3784177"/>
              <a:gd name="connsiteX35" fmla="*/ 4890003 w 8037833"/>
              <a:gd name="connsiteY35" fmla="*/ 3469874 h 3784177"/>
              <a:gd name="connsiteX36" fmla="*/ 4856654 w 8037833"/>
              <a:gd name="connsiteY36" fmla="*/ 3481880 h 3784177"/>
              <a:gd name="connsiteX37" fmla="*/ 4800711 w 8037833"/>
              <a:gd name="connsiteY37" fmla="*/ 3501441 h 3784177"/>
              <a:gd name="connsiteX38" fmla="*/ 4761569 w 8037833"/>
              <a:gd name="connsiteY38" fmla="*/ 3538103 h 3784177"/>
              <a:gd name="connsiteX39" fmla="*/ 4713734 w 8037833"/>
              <a:gd name="connsiteY39" fmla="*/ 3545724 h 3784177"/>
              <a:gd name="connsiteX40" fmla="*/ 4699169 w 8037833"/>
              <a:gd name="connsiteY40" fmla="*/ 3518988 h 3784177"/>
              <a:gd name="connsiteX41" fmla="*/ 4649120 w 8037833"/>
              <a:gd name="connsiteY41" fmla="*/ 3536392 h 3784177"/>
              <a:gd name="connsiteX42" fmla="*/ 4573578 w 8037833"/>
              <a:gd name="connsiteY42" fmla="*/ 3565923 h 3784177"/>
              <a:gd name="connsiteX43" fmla="*/ 4529117 w 8037833"/>
              <a:gd name="connsiteY43" fmla="*/ 3575592 h 3784177"/>
              <a:gd name="connsiteX44" fmla="*/ 4408641 w 8037833"/>
              <a:gd name="connsiteY44" fmla="*/ 3610000 h 3784177"/>
              <a:gd name="connsiteX45" fmla="*/ 4356402 w 8037833"/>
              <a:gd name="connsiteY45" fmla="*/ 3642792 h 3784177"/>
              <a:gd name="connsiteX46" fmla="*/ 4270245 w 8037833"/>
              <a:gd name="connsiteY46" fmla="*/ 3665789 h 3784177"/>
              <a:gd name="connsiteX47" fmla="*/ 4208725 w 8037833"/>
              <a:gd name="connsiteY47" fmla="*/ 3704841 h 3784177"/>
              <a:gd name="connsiteX48" fmla="*/ 4201632 w 8037833"/>
              <a:gd name="connsiteY48" fmla="*/ 3702602 h 3784177"/>
              <a:gd name="connsiteX49" fmla="*/ 4191289 w 8037833"/>
              <a:gd name="connsiteY49" fmla="*/ 3702380 h 3784177"/>
              <a:gd name="connsiteX50" fmla="*/ 4191039 w 8037833"/>
              <a:gd name="connsiteY50" fmla="*/ 3702831 h 3784177"/>
              <a:gd name="connsiteX51" fmla="*/ 4181340 w 8037833"/>
              <a:gd name="connsiteY51" fmla="*/ 3701729 h 3784177"/>
              <a:gd name="connsiteX52" fmla="*/ 4133816 w 8037833"/>
              <a:gd name="connsiteY52" fmla="*/ 3690565 h 3784177"/>
              <a:gd name="connsiteX53" fmla="*/ 4071732 w 8037833"/>
              <a:gd name="connsiteY53" fmla="*/ 3732513 h 3784177"/>
              <a:gd name="connsiteX54" fmla="*/ 4045924 w 8037833"/>
              <a:gd name="connsiteY54" fmla="*/ 3739404 h 3784177"/>
              <a:gd name="connsiteX55" fmla="*/ 4032171 w 8037833"/>
              <a:gd name="connsiteY55" fmla="*/ 3745523 h 3784177"/>
              <a:gd name="connsiteX56" fmla="*/ 4031335 w 8037833"/>
              <a:gd name="connsiteY56" fmla="*/ 3747479 h 3784177"/>
              <a:gd name="connsiteX57" fmla="*/ 3985774 w 8037833"/>
              <a:gd name="connsiteY57" fmla="*/ 3736547 h 3784177"/>
              <a:gd name="connsiteX58" fmla="*/ 3979769 w 8037833"/>
              <a:gd name="connsiteY58" fmla="*/ 3738769 h 3784177"/>
              <a:gd name="connsiteX59" fmla="*/ 3950014 w 8037833"/>
              <a:gd name="connsiteY59" fmla="*/ 3726942 h 3784177"/>
              <a:gd name="connsiteX60" fmla="*/ 3934671 w 8037833"/>
              <a:gd name="connsiteY60" fmla="*/ 3723339 h 3784177"/>
              <a:gd name="connsiteX61" fmla="*/ 3930274 w 8037833"/>
              <a:gd name="connsiteY61" fmla="*/ 3717148 h 3784177"/>
              <a:gd name="connsiteX62" fmla="*/ 3907660 w 8037833"/>
              <a:gd name="connsiteY62" fmla="*/ 3714456 h 3784177"/>
              <a:gd name="connsiteX63" fmla="*/ 3905087 w 8037833"/>
              <a:gd name="connsiteY63" fmla="*/ 3716098 h 3784177"/>
              <a:gd name="connsiteX64" fmla="*/ 3886347 w 8037833"/>
              <a:gd name="connsiteY64" fmla="*/ 3706620 h 3784177"/>
              <a:gd name="connsiteX65" fmla="*/ 3870533 w 8037833"/>
              <a:gd name="connsiteY65" fmla="*/ 3689905 h 3784177"/>
              <a:gd name="connsiteX66" fmla="*/ 3678563 w 8037833"/>
              <a:gd name="connsiteY66" fmla="*/ 3694486 h 3784177"/>
              <a:gd name="connsiteX67" fmla="*/ 3524121 w 8037833"/>
              <a:gd name="connsiteY67" fmla="*/ 3642736 h 3784177"/>
              <a:gd name="connsiteX68" fmla="*/ 3432153 w 8037833"/>
              <a:gd name="connsiteY68" fmla="*/ 3667780 h 3784177"/>
              <a:gd name="connsiteX69" fmla="*/ 3373519 w 8037833"/>
              <a:gd name="connsiteY69" fmla="*/ 3665785 h 3784177"/>
              <a:gd name="connsiteX70" fmla="*/ 3114267 w 8037833"/>
              <a:gd name="connsiteY70" fmla="*/ 3638983 h 3784177"/>
              <a:gd name="connsiteX71" fmla="*/ 3048270 w 8037833"/>
              <a:gd name="connsiteY71" fmla="*/ 3649949 h 3784177"/>
              <a:gd name="connsiteX72" fmla="*/ 2989722 w 8037833"/>
              <a:gd name="connsiteY72" fmla="*/ 3623230 h 3784177"/>
              <a:gd name="connsiteX73" fmla="*/ 2965734 w 8037833"/>
              <a:gd name="connsiteY73" fmla="*/ 3635676 h 3784177"/>
              <a:gd name="connsiteX74" fmla="*/ 2961603 w 8037833"/>
              <a:gd name="connsiteY74" fmla="*/ 3638221 h 3784177"/>
              <a:gd name="connsiteX75" fmla="*/ 2944959 w 8037833"/>
              <a:gd name="connsiteY75" fmla="*/ 3639723 h 3784177"/>
              <a:gd name="connsiteX76" fmla="*/ 2940402 w 8037833"/>
              <a:gd name="connsiteY76" fmla="*/ 3651000 h 3784177"/>
              <a:gd name="connsiteX77" fmla="*/ 2915449 w 8037833"/>
              <a:gd name="connsiteY77" fmla="*/ 3661039 h 3784177"/>
              <a:gd name="connsiteX78" fmla="*/ 2884777 w 8037833"/>
              <a:gd name="connsiteY78" fmla="*/ 3660775 h 3784177"/>
              <a:gd name="connsiteX79" fmla="*/ 2739034 w 8037833"/>
              <a:gd name="connsiteY79" fmla="*/ 3647396 h 3784177"/>
              <a:gd name="connsiteX80" fmla="*/ 2651827 w 8037833"/>
              <a:gd name="connsiteY80" fmla="*/ 3646306 h 3784177"/>
              <a:gd name="connsiteX81" fmla="*/ 2618680 w 8037833"/>
              <a:gd name="connsiteY81" fmla="*/ 3656755 h 3784177"/>
              <a:gd name="connsiteX82" fmla="*/ 2572404 w 8037833"/>
              <a:gd name="connsiteY82" fmla="*/ 3664043 h 3784177"/>
              <a:gd name="connsiteX83" fmla="*/ 2490721 w 8037833"/>
              <a:gd name="connsiteY83" fmla="*/ 3685313 h 3784177"/>
              <a:gd name="connsiteX84" fmla="*/ 2423704 w 8037833"/>
              <a:gd name="connsiteY84" fmla="*/ 3658079 h 3784177"/>
              <a:gd name="connsiteX85" fmla="*/ 2301172 w 8037833"/>
              <a:gd name="connsiteY85" fmla="*/ 3663053 h 3784177"/>
              <a:gd name="connsiteX86" fmla="*/ 2294102 w 8037833"/>
              <a:gd name="connsiteY86" fmla="*/ 3671151 h 3784177"/>
              <a:gd name="connsiteX87" fmla="*/ 2238966 w 8037833"/>
              <a:gd name="connsiteY87" fmla="*/ 3668777 h 3784177"/>
              <a:gd name="connsiteX88" fmla="*/ 2082844 w 8037833"/>
              <a:gd name="connsiteY88" fmla="*/ 3631994 h 3784177"/>
              <a:gd name="connsiteX89" fmla="*/ 1938480 w 8037833"/>
              <a:gd name="connsiteY89" fmla="*/ 3601439 h 3784177"/>
              <a:gd name="connsiteX90" fmla="*/ 1900166 w 8037833"/>
              <a:gd name="connsiteY90" fmla="*/ 3609358 h 3784177"/>
              <a:gd name="connsiteX91" fmla="*/ 1835976 w 8037833"/>
              <a:gd name="connsiteY91" fmla="*/ 3622065 h 3784177"/>
              <a:gd name="connsiteX92" fmla="*/ 1787830 w 8037833"/>
              <a:gd name="connsiteY92" fmla="*/ 3633173 h 3784177"/>
              <a:gd name="connsiteX93" fmla="*/ 1734224 w 8037833"/>
              <a:gd name="connsiteY93" fmla="*/ 3655593 h 3784177"/>
              <a:gd name="connsiteX94" fmla="*/ 1721989 w 8037833"/>
              <a:gd name="connsiteY94" fmla="*/ 3627298 h 3784177"/>
              <a:gd name="connsiteX95" fmla="*/ 1664576 w 8037833"/>
              <a:gd name="connsiteY95" fmla="*/ 3638572 h 3784177"/>
              <a:gd name="connsiteX96" fmla="*/ 1577459 w 8037833"/>
              <a:gd name="connsiteY96" fmla="*/ 3658824 h 3784177"/>
              <a:gd name="connsiteX97" fmla="*/ 1527269 w 8037833"/>
              <a:gd name="connsiteY97" fmla="*/ 3663088 h 3784177"/>
              <a:gd name="connsiteX98" fmla="*/ 1390118 w 8037833"/>
              <a:gd name="connsiteY98" fmla="*/ 3682789 h 3784177"/>
              <a:gd name="connsiteX99" fmla="*/ 1252698 w 8037833"/>
              <a:gd name="connsiteY99" fmla="*/ 3708662 h 3784177"/>
              <a:gd name="connsiteX100" fmla="*/ 1171039 w 8037833"/>
              <a:gd name="connsiteY100" fmla="*/ 3758642 h 3784177"/>
              <a:gd name="connsiteX101" fmla="*/ 1058106 w 8037833"/>
              <a:gd name="connsiteY101" fmla="*/ 3776166 h 3784177"/>
              <a:gd name="connsiteX102" fmla="*/ 1039167 w 8037833"/>
              <a:gd name="connsiteY102" fmla="*/ 3784177 h 3784177"/>
              <a:gd name="connsiteX103" fmla="*/ 1012958 w 8037833"/>
              <a:gd name="connsiteY103" fmla="*/ 3779206 h 3784177"/>
              <a:gd name="connsiteX104" fmla="*/ 907906 w 8037833"/>
              <a:gd name="connsiteY104" fmla="*/ 3757678 h 3784177"/>
              <a:gd name="connsiteX105" fmla="*/ 825226 w 8037833"/>
              <a:gd name="connsiteY105" fmla="*/ 3726369 h 3784177"/>
              <a:gd name="connsiteX106" fmla="*/ 722264 w 8037833"/>
              <a:gd name="connsiteY106" fmla="*/ 3747612 h 3784177"/>
              <a:gd name="connsiteX107" fmla="*/ 659460 w 8037833"/>
              <a:gd name="connsiteY107" fmla="*/ 3740429 h 3784177"/>
              <a:gd name="connsiteX108" fmla="*/ 556552 w 8037833"/>
              <a:gd name="connsiteY108" fmla="*/ 3739124 h 3784177"/>
              <a:gd name="connsiteX109" fmla="*/ 445444 w 8037833"/>
              <a:gd name="connsiteY109" fmla="*/ 3764831 h 3784177"/>
              <a:gd name="connsiteX110" fmla="*/ 393295 w 8037833"/>
              <a:gd name="connsiteY110" fmla="*/ 3753097 h 3784177"/>
              <a:gd name="connsiteX111" fmla="*/ 339711 w 8037833"/>
              <a:gd name="connsiteY111" fmla="*/ 3718242 h 3784177"/>
              <a:gd name="connsiteX112" fmla="*/ 222239 w 8037833"/>
              <a:gd name="connsiteY112" fmla="*/ 3672335 h 3784177"/>
              <a:gd name="connsiteX113" fmla="*/ 163578 w 8037833"/>
              <a:gd name="connsiteY113" fmla="*/ 3656292 h 3784177"/>
              <a:gd name="connsiteX114" fmla="*/ 72220 w 8037833"/>
              <a:gd name="connsiteY114" fmla="*/ 3645272 h 3784177"/>
              <a:gd name="connsiteX115" fmla="*/ 44395 w 8037833"/>
              <a:gd name="connsiteY115" fmla="*/ 3639455 h 3784177"/>
              <a:gd name="connsiteX116" fmla="*/ 1962 w 8037833"/>
              <a:gd name="connsiteY116" fmla="*/ 3635948 h 3784177"/>
              <a:gd name="connsiteX117" fmla="*/ 0 w 8037833"/>
              <a:gd name="connsiteY117" fmla="*/ 3635261 h 3784177"/>
              <a:gd name="connsiteX118" fmla="*/ 0 w 8037833"/>
              <a:gd name="connsiteY118"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835383 w 8037833"/>
              <a:gd name="connsiteY23" fmla="*/ 3377529 h 3784177"/>
              <a:gd name="connsiteX24" fmla="*/ 5746050 w 8037833"/>
              <a:gd name="connsiteY24" fmla="*/ 3426142 h 3784177"/>
              <a:gd name="connsiteX25" fmla="*/ 5613670 w 8037833"/>
              <a:gd name="connsiteY25" fmla="*/ 3428671 h 3784177"/>
              <a:gd name="connsiteX26" fmla="*/ 5535334 w 8037833"/>
              <a:gd name="connsiteY26" fmla="*/ 3437044 h 3784177"/>
              <a:gd name="connsiteX27" fmla="*/ 5506940 w 8037833"/>
              <a:gd name="connsiteY27" fmla="*/ 3450999 h 3784177"/>
              <a:gd name="connsiteX28" fmla="*/ 5466372 w 8037833"/>
              <a:gd name="connsiteY28" fmla="*/ 3463245 h 3784177"/>
              <a:gd name="connsiteX29" fmla="*/ 5395833 w 8037833"/>
              <a:gd name="connsiteY29" fmla="*/ 3493194 h 3784177"/>
              <a:gd name="connsiteX30" fmla="*/ 5305325 w 8037833"/>
              <a:gd name="connsiteY30" fmla="*/ 3505200 h 3784177"/>
              <a:gd name="connsiteX31" fmla="*/ 5223043 w 8037833"/>
              <a:gd name="connsiteY31" fmla="*/ 3491664 h 3784177"/>
              <a:gd name="connsiteX32" fmla="*/ 5217733 w 8037833"/>
              <a:gd name="connsiteY32" fmla="*/ 3500463 h 3784177"/>
              <a:gd name="connsiteX33" fmla="*/ 5167992 w 8037833"/>
              <a:gd name="connsiteY33" fmla="*/ 3504085 h 3784177"/>
              <a:gd name="connsiteX34" fmla="*/ 4987020 w 8037833"/>
              <a:gd name="connsiteY34" fmla="*/ 3461263 h 3784177"/>
              <a:gd name="connsiteX35" fmla="*/ 4890003 w 8037833"/>
              <a:gd name="connsiteY35" fmla="*/ 3469874 h 3784177"/>
              <a:gd name="connsiteX36" fmla="*/ 4856654 w 8037833"/>
              <a:gd name="connsiteY36" fmla="*/ 3481880 h 3784177"/>
              <a:gd name="connsiteX37" fmla="*/ 4800711 w 8037833"/>
              <a:gd name="connsiteY37" fmla="*/ 3501441 h 3784177"/>
              <a:gd name="connsiteX38" fmla="*/ 4761569 w 8037833"/>
              <a:gd name="connsiteY38" fmla="*/ 3538103 h 3784177"/>
              <a:gd name="connsiteX39" fmla="*/ 4713734 w 8037833"/>
              <a:gd name="connsiteY39" fmla="*/ 3545724 h 3784177"/>
              <a:gd name="connsiteX40" fmla="*/ 4699169 w 8037833"/>
              <a:gd name="connsiteY40" fmla="*/ 3518988 h 3784177"/>
              <a:gd name="connsiteX41" fmla="*/ 4649120 w 8037833"/>
              <a:gd name="connsiteY41" fmla="*/ 3536392 h 3784177"/>
              <a:gd name="connsiteX42" fmla="*/ 4573578 w 8037833"/>
              <a:gd name="connsiteY42" fmla="*/ 3565923 h 3784177"/>
              <a:gd name="connsiteX43" fmla="*/ 4529117 w 8037833"/>
              <a:gd name="connsiteY43" fmla="*/ 3575592 h 3784177"/>
              <a:gd name="connsiteX44" fmla="*/ 4408641 w 8037833"/>
              <a:gd name="connsiteY44" fmla="*/ 3610000 h 3784177"/>
              <a:gd name="connsiteX45" fmla="*/ 4356402 w 8037833"/>
              <a:gd name="connsiteY45" fmla="*/ 3642792 h 3784177"/>
              <a:gd name="connsiteX46" fmla="*/ 4270245 w 8037833"/>
              <a:gd name="connsiteY46" fmla="*/ 3665789 h 3784177"/>
              <a:gd name="connsiteX47" fmla="*/ 4208725 w 8037833"/>
              <a:gd name="connsiteY47" fmla="*/ 3704841 h 3784177"/>
              <a:gd name="connsiteX48" fmla="*/ 4201632 w 8037833"/>
              <a:gd name="connsiteY48" fmla="*/ 3702602 h 3784177"/>
              <a:gd name="connsiteX49" fmla="*/ 4191289 w 8037833"/>
              <a:gd name="connsiteY49" fmla="*/ 3702380 h 3784177"/>
              <a:gd name="connsiteX50" fmla="*/ 4191039 w 8037833"/>
              <a:gd name="connsiteY50" fmla="*/ 3702831 h 3784177"/>
              <a:gd name="connsiteX51" fmla="*/ 4181340 w 8037833"/>
              <a:gd name="connsiteY51" fmla="*/ 3701729 h 3784177"/>
              <a:gd name="connsiteX52" fmla="*/ 4133816 w 8037833"/>
              <a:gd name="connsiteY52" fmla="*/ 3690565 h 3784177"/>
              <a:gd name="connsiteX53" fmla="*/ 4071732 w 8037833"/>
              <a:gd name="connsiteY53" fmla="*/ 3732513 h 3784177"/>
              <a:gd name="connsiteX54" fmla="*/ 4045924 w 8037833"/>
              <a:gd name="connsiteY54" fmla="*/ 3739404 h 3784177"/>
              <a:gd name="connsiteX55" fmla="*/ 4032171 w 8037833"/>
              <a:gd name="connsiteY55" fmla="*/ 3745523 h 3784177"/>
              <a:gd name="connsiteX56" fmla="*/ 4031335 w 8037833"/>
              <a:gd name="connsiteY56" fmla="*/ 3747479 h 3784177"/>
              <a:gd name="connsiteX57" fmla="*/ 3985774 w 8037833"/>
              <a:gd name="connsiteY57" fmla="*/ 3736547 h 3784177"/>
              <a:gd name="connsiteX58" fmla="*/ 3979769 w 8037833"/>
              <a:gd name="connsiteY58" fmla="*/ 3738769 h 3784177"/>
              <a:gd name="connsiteX59" fmla="*/ 3950014 w 8037833"/>
              <a:gd name="connsiteY59" fmla="*/ 3726942 h 3784177"/>
              <a:gd name="connsiteX60" fmla="*/ 3934671 w 8037833"/>
              <a:gd name="connsiteY60" fmla="*/ 3723339 h 3784177"/>
              <a:gd name="connsiteX61" fmla="*/ 3930274 w 8037833"/>
              <a:gd name="connsiteY61" fmla="*/ 3717148 h 3784177"/>
              <a:gd name="connsiteX62" fmla="*/ 3907660 w 8037833"/>
              <a:gd name="connsiteY62" fmla="*/ 3714456 h 3784177"/>
              <a:gd name="connsiteX63" fmla="*/ 3905087 w 8037833"/>
              <a:gd name="connsiteY63" fmla="*/ 3716098 h 3784177"/>
              <a:gd name="connsiteX64" fmla="*/ 3886347 w 8037833"/>
              <a:gd name="connsiteY64" fmla="*/ 3706620 h 3784177"/>
              <a:gd name="connsiteX65" fmla="*/ 3870533 w 8037833"/>
              <a:gd name="connsiteY65" fmla="*/ 3689905 h 3784177"/>
              <a:gd name="connsiteX66" fmla="*/ 3678563 w 8037833"/>
              <a:gd name="connsiteY66" fmla="*/ 3694486 h 3784177"/>
              <a:gd name="connsiteX67" fmla="*/ 3524121 w 8037833"/>
              <a:gd name="connsiteY67" fmla="*/ 3642736 h 3784177"/>
              <a:gd name="connsiteX68" fmla="*/ 3432153 w 8037833"/>
              <a:gd name="connsiteY68" fmla="*/ 3667780 h 3784177"/>
              <a:gd name="connsiteX69" fmla="*/ 3373519 w 8037833"/>
              <a:gd name="connsiteY69" fmla="*/ 3665785 h 3784177"/>
              <a:gd name="connsiteX70" fmla="*/ 3114267 w 8037833"/>
              <a:gd name="connsiteY70" fmla="*/ 3638983 h 3784177"/>
              <a:gd name="connsiteX71" fmla="*/ 3048270 w 8037833"/>
              <a:gd name="connsiteY71" fmla="*/ 3649949 h 3784177"/>
              <a:gd name="connsiteX72" fmla="*/ 2989722 w 8037833"/>
              <a:gd name="connsiteY72" fmla="*/ 3623230 h 3784177"/>
              <a:gd name="connsiteX73" fmla="*/ 2965734 w 8037833"/>
              <a:gd name="connsiteY73" fmla="*/ 3635676 h 3784177"/>
              <a:gd name="connsiteX74" fmla="*/ 2961603 w 8037833"/>
              <a:gd name="connsiteY74" fmla="*/ 3638221 h 3784177"/>
              <a:gd name="connsiteX75" fmla="*/ 2944959 w 8037833"/>
              <a:gd name="connsiteY75" fmla="*/ 3639723 h 3784177"/>
              <a:gd name="connsiteX76" fmla="*/ 2940402 w 8037833"/>
              <a:gd name="connsiteY76" fmla="*/ 3651000 h 3784177"/>
              <a:gd name="connsiteX77" fmla="*/ 2915449 w 8037833"/>
              <a:gd name="connsiteY77" fmla="*/ 3661039 h 3784177"/>
              <a:gd name="connsiteX78" fmla="*/ 2884777 w 8037833"/>
              <a:gd name="connsiteY78" fmla="*/ 3660775 h 3784177"/>
              <a:gd name="connsiteX79" fmla="*/ 2739034 w 8037833"/>
              <a:gd name="connsiteY79" fmla="*/ 3647396 h 3784177"/>
              <a:gd name="connsiteX80" fmla="*/ 2651827 w 8037833"/>
              <a:gd name="connsiteY80" fmla="*/ 3646306 h 3784177"/>
              <a:gd name="connsiteX81" fmla="*/ 2618680 w 8037833"/>
              <a:gd name="connsiteY81" fmla="*/ 3656755 h 3784177"/>
              <a:gd name="connsiteX82" fmla="*/ 2572404 w 8037833"/>
              <a:gd name="connsiteY82" fmla="*/ 3664043 h 3784177"/>
              <a:gd name="connsiteX83" fmla="*/ 2490721 w 8037833"/>
              <a:gd name="connsiteY83" fmla="*/ 3685313 h 3784177"/>
              <a:gd name="connsiteX84" fmla="*/ 2423704 w 8037833"/>
              <a:gd name="connsiteY84" fmla="*/ 3658079 h 3784177"/>
              <a:gd name="connsiteX85" fmla="*/ 2301172 w 8037833"/>
              <a:gd name="connsiteY85" fmla="*/ 3663053 h 3784177"/>
              <a:gd name="connsiteX86" fmla="*/ 2294102 w 8037833"/>
              <a:gd name="connsiteY86" fmla="*/ 3671151 h 3784177"/>
              <a:gd name="connsiteX87" fmla="*/ 2238966 w 8037833"/>
              <a:gd name="connsiteY87" fmla="*/ 3668777 h 3784177"/>
              <a:gd name="connsiteX88" fmla="*/ 2082844 w 8037833"/>
              <a:gd name="connsiteY88" fmla="*/ 3631994 h 3784177"/>
              <a:gd name="connsiteX89" fmla="*/ 1938480 w 8037833"/>
              <a:gd name="connsiteY89" fmla="*/ 3601439 h 3784177"/>
              <a:gd name="connsiteX90" fmla="*/ 1900166 w 8037833"/>
              <a:gd name="connsiteY90" fmla="*/ 3609358 h 3784177"/>
              <a:gd name="connsiteX91" fmla="*/ 1835976 w 8037833"/>
              <a:gd name="connsiteY91" fmla="*/ 3622065 h 3784177"/>
              <a:gd name="connsiteX92" fmla="*/ 1787830 w 8037833"/>
              <a:gd name="connsiteY92" fmla="*/ 3633173 h 3784177"/>
              <a:gd name="connsiteX93" fmla="*/ 1734224 w 8037833"/>
              <a:gd name="connsiteY93" fmla="*/ 3655593 h 3784177"/>
              <a:gd name="connsiteX94" fmla="*/ 1721989 w 8037833"/>
              <a:gd name="connsiteY94" fmla="*/ 3627298 h 3784177"/>
              <a:gd name="connsiteX95" fmla="*/ 1664576 w 8037833"/>
              <a:gd name="connsiteY95" fmla="*/ 3638572 h 3784177"/>
              <a:gd name="connsiteX96" fmla="*/ 1577459 w 8037833"/>
              <a:gd name="connsiteY96" fmla="*/ 3658824 h 3784177"/>
              <a:gd name="connsiteX97" fmla="*/ 1527269 w 8037833"/>
              <a:gd name="connsiteY97" fmla="*/ 3663088 h 3784177"/>
              <a:gd name="connsiteX98" fmla="*/ 1390118 w 8037833"/>
              <a:gd name="connsiteY98" fmla="*/ 3682789 h 3784177"/>
              <a:gd name="connsiteX99" fmla="*/ 1252698 w 8037833"/>
              <a:gd name="connsiteY99" fmla="*/ 3708662 h 3784177"/>
              <a:gd name="connsiteX100" fmla="*/ 1171039 w 8037833"/>
              <a:gd name="connsiteY100" fmla="*/ 3758642 h 3784177"/>
              <a:gd name="connsiteX101" fmla="*/ 1058106 w 8037833"/>
              <a:gd name="connsiteY101" fmla="*/ 3776166 h 3784177"/>
              <a:gd name="connsiteX102" fmla="*/ 1039167 w 8037833"/>
              <a:gd name="connsiteY102" fmla="*/ 3784177 h 3784177"/>
              <a:gd name="connsiteX103" fmla="*/ 1012958 w 8037833"/>
              <a:gd name="connsiteY103" fmla="*/ 3779206 h 3784177"/>
              <a:gd name="connsiteX104" fmla="*/ 907906 w 8037833"/>
              <a:gd name="connsiteY104" fmla="*/ 3757678 h 3784177"/>
              <a:gd name="connsiteX105" fmla="*/ 825226 w 8037833"/>
              <a:gd name="connsiteY105" fmla="*/ 3726369 h 3784177"/>
              <a:gd name="connsiteX106" fmla="*/ 722264 w 8037833"/>
              <a:gd name="connsiteY106" fmla="*/ 3747612 h 3784177"/>
              <a:gd name="connsiteX107" fmla="*/ 659460 w 8037833"/>
              <a:gd name="connsiteY107" fmla="*/ 3740429 h 3784177"/>
              <a:gd name="connsiteX108" fmla="*/ 556552 w 8037833"/>
              <a:gd name="connsiteY108" fmla="*/ 3739124 h 3784177"/>
              <a:gd name="connsiteX109" fmla="*/ 445444 w 8037833"/>
              <a:gd name="connsiteY109" fmla="*/ 3764831 h 3784177"/>
              <a:gd name="connsiteX110" fmla="*/ 393295 w 8037833"/>
              <a:gd name="connsiteY110" fmla="*/ 3753097 h 3784177"/>
              <a:gd name="connsiteX111" fmla="*/ 339711 w 8037833"/>
              <a:gd name="connsiteY111" fmla="*/ 3718242 h 3784177"/>
              <a:gd name="connsiteX112" fmla="*/ 222239 w 8037833"/>
              <a:gd name="connsiteY112" fmla="*/ 3672335 h 3784177"/>
              <a:gd name="connsiteX113" fmla="*/ 163578 w 8037833"/>
              <a:gd name="connsiteY113" fmla="*/ 3656292 h 3784177"/>
              <a:gd name="connsiteX114" fmla="*/ 72220 w 8037833"/>
              <a:gd name="connsiteY114" fmla="*/ 3645272 h 3784177"/>
              <a:gd name="connsiteX115" fmla="*/ 44395 w 8037833"/>
              <a:gd name="connsiteY115" fmla="*/ 3639455 h 3784177"/>
              <a:gd name="connsiteX116" fmla="*/ 1962 w 8037833"/>
              <a:gd name="connsiteY116" fmla="*/ 3635948 h 3784177"/>
              <a:gd name="connsiteX117" fmla="*/ 0 w 8037833"/>
              <a:gd name="connsiteY117" fmla="*/ 3635261 h 3784177"/>
              <a:gd name="connsiteX118" fmla="*/ 0 w 8037833"/>
              <a:gd name="connsiteY118"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835383 w 8037833"/>
              <a:gd name="connsiteY23" fmla="*/ 3377529 h 3784177"/>
              <a:gd name="connsiteX24" fmla="*/ 5746050 w 8037833"/>
              <a:gd name="connsiteY24" fmla="*/ 3426142 h 3784177"/>
              <a:gd name="connsiteX25" fmla="*/ 5613670 w 8037833"/>
              <a:gd name="connsiteY25" fmla="*/ 3428671 h 3784177"/>
              <a:gd name="connsiteX26" fmla="*/ 5535334 w 8037833"/>
              <a:gd name="connsiteY26" fmla="*/ 3437044 h 3784177"/>
              <a:gd name="connsiteX27" fmla="*/ 5506940 w 8037833"/>
              <a:gd name="connsiteY27" fmla="*/ 3450999 h 3784177"/>
              <a:gd name="connsiteX28" fmla="*/ 5466372 w 8037833"/>
              <a:gd name="connsiteY28" fmla="*/ 3463245 h 3784177"/>
              <a:gd name="connsiteX29" fmla="*/ 5395833 w 8037833"/>
              <a:gd name="connsiteY29" fmla="*/ 3493194 h 3784177"/>
              <a:gd name="connsiteX30" fmla="*/ 5305325 w 8037833"/>
              <a:gd name="connsiteY30" fmla="*/ 3505200 h 3784177"/>
              <a:gd name="connsiteX31" fmla="*/ 5223043 w 8037833"/>
              <a:gd name="connsiteY31" fmla="*/ 3491664 h 3784177"/>
              <a:gd name="connsiteX32" fmla="*/ 5217733 w 8037833"/>
              <a:gd name="connsiteY32" fmla="*/ 3500463 h 3784177"/>
              <a:gd name="connsiteX33" fmla="*/ 5167992 w 8037833"/>
              <a:gd name="connsiteY33" fmla="*/ 3504085 h 3784177"/>
              <a:gd name="connsiteX34" fmla="*/ 4987020 w 8037833"/>
              <a:gd name="connsiteY34" fmla="*/ 3461263 h 3784177"/>
              <a:gd name="connsiteX35" fmla="*/ 4890003 w 8037833"/>
              <a:gd name="connsiteY35" fmla="*/ 3469874 h 3784177"/>
              <a:gd name="connsiteX36" fmla="*/ 4856654 w 8037833"/>
              <a:gd name="connsiteY36" fmla="*/ 3481880 h 3784177"/>
              <a:gd name="connsiteX37" fmla="*/ 4800711 w 8037833"/>
              <a:gd name="connsiteY37" fmla="*/ 3501441 h 3784177"/>
              <a:gd name="connsiteX38" fmla="*/ 4761569 w 8037833"/>
              <a:gd name="connsiteY38" fmla="*/ 3538103 h 3784177"/>
              <a:gd name="connsiteX39" fmla="*/ 4713734 w 8037833"/>
              <a:gd name="connsiteY39" fmla="*/ 3545724 h 3784177"/>
              <a:gd name="connsiteX40" fmla="*/ 4699169 w 8037833"/>
              <a:gd name="connsiteY40" fmla="*/ 3518988 h 3784177"/>
              <a:gd name="connsiteX41" fmla="*/ 4649120 w 8037833"/>
              <a:gd name="connsiteY41" fmla="*/ 3536392 h 3784177"/>
              <a:gd name="connsiteX42" fmla="*/ 4573578 w 8037833"/>
              <a:gd name="connsiteY42" fmla="*/ 3565923 h 3784177"/>
              <a:gd name="connsiteX43" fmla="*/ 4529117 w 8037833"/>
              <a:gd name="connsiteY43" fmla="*/ 3575592 h 3784177"/>
              <a:gd name="connsiteX44" fmla="*/ 4408641 w 8037833"/>
              <a:gd name="connsiteY44" fmla="*/ 3610000 h 3784177"/>
              <a:gd name="connsiteX45" fmla="*/ 4356402 w 8037833"/>
              <a:gd name="connsiteY45" fmla="*/ 3642792 h 3784177"/>
              <a:gd name="connsiteX46" fmla="*/ 4270245 w 8037833"/>
              <a:gd name="connsiteY46" fmla="*/ 3665789 h 3784177"/>
              <a:gd name="connsiteX47" fmla="*/ 4208725 w 8037833"/>
              <a:gd name="connsiteY47" fmla="*/ 3704841 h 3784177"/>
              <a:gd name="connsiteX48" fmla="*/ 4201632 w 8037833"/>
              <a:gd name="connsiteY48" fmla="*/ 3702602 h 3784177"/>
              <a:gd name="connsiteX49" fmla="*/ 4191289 w 8037833"/>
              <a:gd name="connsiteY49" fmla="*/ 3702380 h 3784177"/>
              <a:gd name="connsiteX50" fmla="*/ 4191039 w 8037833"/>
              <a:gd name="connsiteY50" fmla="*/ 3702831 h 3784177"/>
              <a:gd name="connsiteX51" fmla="*/ 4181340 w 8037833"/>
              <a:gd name="connsiteY51" fmla="*/ 3701729 h 3784177"/>
              <a:gd name="connsiteX52" fmla="*/ 4133816 w 8037833"/>
              <a:gd name="connsiteY52" fmla="*/ 3690565 h 3784177"/>
              <a:gd name="connsiteX53" fmla="*/ 4071732 w 8037833"/>
              <a:gd name="connsiteY53" fmla="*/ 3732513 h 3784177"/>
              <a:gd name="connsiteX54" fmla="*/ 4045924 w 8037833"/>
              <a:gd name="connsiteY54" fmla="*/ 3739404 h 3784177"/>
              <a:gd name="connsiteX55" fmla="*/ 4032171 w 8037833"/>
              <a:gd name="connsiteY55" fmla="*/ 3745523 h 3784177"/>
              <a:gd name="connsiteX56" fmla="*/ 4031335 w 8037833"/>
              <a:gd name="connsiteY56" fmla="*/ 3747479 h 3784177"/>
              <a:gd name="connsiteX57" fmla="*/ 3985774 w 8037833"/>
              <a:gd name="connsiteY57" fmla="*/ 3736547 h 3784177"/>
              <a:gd name="connsiteX58" fmla="*/ 3979769 w 8037833"/>
              <a:gd name="connsiteY58" fmla="*/ 3738769 h 3784177"/>
              <a:gd name="connsiteX59" fmla="*/ 3950014 w 8037833"/>
              <a:gd name="connsiteY59" fmla="*/ 3726942 h 3784177"/>
              <a:gd name="connsiteX60" fmla="*/ 3934671 w 8037833"/>
              <a:gd name="connsiteY60" fmla="*/ 3723339 h 3784177"/>
              <a:gd name="connsiteX61" fmla="*/ 3930274 w 8037833"/>
              <a:gd name="connsiteY61" fmla="*/ 3717148 h 3784177"/>
              <a:gd name="connsiteX62" fmla="*/ 3907660 w 8037833"/>
              <a:gd name="connsiteY62" fmla="*/ 3714456 h 3784177"/>
              <a:gd name="connsiteX63" fmla="*/ 3905087 w 8037833"/>
              <a:gd name="connsiteY63" fmla="*/ 3716098 h 3784177"/>
              <a:gd name="connsiteX64" fmla="*/ 3886347 w 8037833"/>
              <a:gd name="connsiteY64" fmla="*/ 3706620 h 3784177"/>
              <a:gd name="connsiteX65" fmla="*/ 3870533 w 8037833"/>
              <a:gd name="connsiteY65" fmla="*/ 3689905 h 3784177"/>
              <a:gd name="connsiteX66" fmla="*/ 3678563 w 8037833"/>
              <a:gd name="connsiteY66" fmla="*/ 3694486 h 3784177"/>
              <a:gd name="connsiteX67" fmla="*/ 3524121 w 8037833"/>
              <a:gd name="connsiteY67" fmla="*/ 3642736 h 3784177"/>
              <a:gd name="connsiteX68" fmla="*/ 3432153 w 8037833"/>
              <a:gd name="connsiteY68" fmla="*/ 3667780 h 3784177"/>
              <a:gd name="connsiteX69" fmla="*/ 3373519 w 8037833"/>
              <a:gd name="connsiteY69" fmla="*/ 3665785 h 3784177"/>
              <a:gd name="connsiteX70" fmla="*/ 3114267 w 8037833"/>
              <a:gd name="connsiteY70" fmla="*/ 3638983 h 3784177"/>
              <a:gd name="connsiteX71" fmla="*/ 3048270 w 8037833"/>
              <a:gd name="connsiteY71" fmla="*/ 3649949 h 3784177"/>
              <a:gd name="connsiteX72" fmla="*/ 2989722 w 8037833"/>
              <a:gd name="connsiteY72" fmla="*/ 3623230 h 3784177"/>
              <a:gd name="connsiteX73" fmla="*/ 2965734 w 8037833"/>
              <a:gd name="connsiteY73" fmla="*/ 3635676 h 3784177"/>
              <a:gd name="connsiteX74" fmla="*/ 2961603 w 8037833"/>
              <a:gd name="connsiteY74" fmla="*/ 3638221 h 3784177"/>
              <a:gd name="connsiteX75" fmla="*/ 2944959 w 8037833"/>
              <a:gd name="connsiteY75" fmla="*/ 3639723 h 3784177"/>
              <a:gd name="connsiteX76" fmla="*/ 2940402 w 8037833"/>
              <a:gd name="connsiteY76" fmla="*/ 3651000 h 3784177"/>
              <a:gd name="connsiteX77" fmla="*/ 2915449 w 8037833"/>
              <a:gd name="connsiteY77" fmla="*/ 3661039 h 3784177"/>
              <a:gd name="connsiteX78" fmla="*/ 2884777 w 8037833"/>
              <a:gd name="connsiteY78" fmla="*/ 3660775 h 3784177"/>
              <a:gd name="connsiteX79" fmla="*/ 2739034 w 8037833"/>
              <a:gd name="connsiteY79" fmla="*/ 3647396 h 3784177"/>
              <a:gd name="connsiteX80" fmla="*/ 2651827 w 8037833"/>
              <a:gd name="connsiteY80" fmla="*/ 3646306 h 3784177"/>
              <a:gd name="connsiteX81" fmla="*/ 2618680 w 8037833"/>
              <a:gd name="connsiteY81" fmla="*/ 3656755 h 3784177"/>
              <a:gd name="connsiteX82" fmla="*/ 2572404 w 8037833"/>
              <a:gd name="connsiteY82" fmla="*/ 3664043 h 3784177"/>
              <a:gd name="connsiteX83" fmla="*/ 2490721 w 8037833"/>
              <a:gd name="connsiteY83" fmla="*/ 3685313 h 3784177"/>
              <a:gd name="connsiteX84" fmla="*/ 2423704 w 8037833"/>
              <a:gd name="connsiteY84" fmla="*/ 3658079 h 3784177"/>
              <a:gd name="connsiteX85" fmla="*/ 2301172 w 8037833"/>
              <a:gd name="connsiteY85" fmla="*/ 3663053 h 3784177"/>
              <a:gd name="connsiteX86" fmla="*/ 2294102 w 8037833"/>
              <a:gd name="connsiteY86" fmla="*/ 3671151 h 3784177"/>
              <a:gd name="connsiteX87" fmla="*/ 2238966 w 8037833"/>
              <a:gd name="connsiteY87" fmla="*/ 3668777 h 3784177"/>
              <a:gd name="connsiteX88" fmla="*/ 2082844 w 8037833"/>
              <a:gd name="connsiteY88" fmla="*/ 3631994 h 3784177"/>
              <a:gd name="connsiteX89" fmla="*/ 1938480 w 8037833"/>
              <a:gd name="connsiteY89" fmla="*/ 3601439 h 3784177"/>
              <a:gd name="connsiteX90" fmla="*/ 1900166 w 8037833"/>
              <a:gd name="connsiteY90" fmla="*/ 3609358 h 3784177"/>
              <a:gd name="connsiteX91" fmla="*/ 1835976 w 8037833"/>
              <a:gd name="connsiteY91" fmla="*/ 3622065 h 3784177"/>
              <a:gd name="connsiteX92" fmla="*/ 1787830 w 8037833"/>
              <a:gd name="connsiteY92" fmla="*/ 3633173 h 3784177"/>
              <a:gd name="connsiteX93" fmla="*/ 1734224 w 8037833"/>
              <a:gd name="connsiteY93" fmla="*/ 3655593 h 3784177"/>
              <a:gd name="connsiteX94" fmla="*/ 1721989 w 8037833"/>
              <a:gd name="connsiteY94" fmla="*/ 3627298 h 3784177"/>
              <a:gd name="connsiteX95" fmla="*/ 1664576 w 8037833"/>
              <a:gd name="connsiteY95" fmla="*/ 3638572 h 3784177"/>
              <a:gd name="connsiteX96" fmla="*/ 1577459 w 8037833"/>
              <a:gd name="connsiteY96" fmla="*/ 3658824 h 3784177"/>
              <a:gd name="connsiteX97" fmla="*/ 1527269 w 8037833"/>
              <a:gd name="connsiteY97" fmla="*/ 3663088 h 3784177"/>
              <a:gd name="connsiteX98" fmla="*/ 1390118 w 8037833"/>
              <a:gd name="connsiteY98" fmla="*/ 3682789 h 3784177"/>
              <a:gd name="connsiteX99" fmla="*/ 1252698 w 8037833"/>
              <a:gd name="connsiteY99" fmla="*/ 3708662 h 3784177"/>
              <a:gd name="connsiteX100" fmla="*/ 1171039 w 8037833"/>
              <a:gd name="connsiteY100" fmla="*/ 3758642 h 3784177"/>
              <a:gd name="connsiteX101" fmla="*/ 1058106 w 8037833"/>
              <a:gd name="connsiteY101" fmla="*/ 3776166 h 3784177"/>
              <a:gd name="connsiteX102" fmla="*/ 1039167 w 8037833"/>
              <a:gd name="connsiteY102" fmla="*/ 3784177 h 3784177"/>
              <a:gd name="connsiteX103" fmla="*/ 1012958 w 8037833"/>
              <a:gd name="connsiteY103" fmla="*/ 3779206 h 3784177"/>
              <a:gd name="connsiteX104" fmla="*/ 907906 w 8037833"/>
              <a:gd name="connsiteY104" fmla="*/ 3757678 h 3784177"/>
              <a:gd name="connsiteX105" fmla="*/ 825226 w 8037833"/>
              <a:gd name="connsiteY105" fmla="*/ 3726369 h 3784177"/>
              <a:gd name="connsiteX106" fmla="*/ 722264 w 8037833"/>
              <a:gd name="connsiteY106" fmla="*/ 3747612 h 3784177"/>
              <a:gd name="connsiteX107" fmla="*/ 659460 w 8037833"/>
              <a:gd name="connsiteY107" fmla="*/ 3740429 h 3784177"/>
              <a:gd name="connsiteX108" fmla="*/ 556552 w 8037833"/>
              <a:gd name="connsiteY108" fmla="*/ 3739124 h 3784177"/>
              <a:gd name="connsiteX109" fmla="*/ 445444 w 8037833"/>
              <a:gd name="connsiteY109" fmla="*/ 3764831 h 3784177"/>
              <a:gd name="connsiteX110" fmla="*/ 393295 w 8037833"/>
              <a:gd name="connsiteY110" fmla="*/ 3753097 h 3784177"/>
              <a:gd name="connsiteX111" fmla="*/ 339711 w 8037833"/>
              <a:gd name="connsiteY111" fmla="*/ 3718242 h 3784177"/>
              <a:gd name="connsiteX112" fmla="*/ 222239 w 8037833"/>
              <a:gd name="connsiteY112" fmla="*/ 3672335 h 3784177"/>
              <a:gd name="connsiteX113" fmla="*/ 163578 w 8037833"/>
              <a:gd name="connsiteY113" fmla="*/ 3656292 h 3784177"/>
              <a:gd name="connsiteX114" fmla="*/ 72220 w 8037833"/>
              <a:gd name="connsiteY114" fmla="*/ 3645272 h 3784177"/>
              <a:gd name="connsiteX115" fmla="*/ 44395 w 8037833"/>
              <a:gd name="connsiteY115" fmla="*/ 3639455 h 3784177"/>
              <a:gd name="connsiteX116" fmla="*/ 1962 w 8037833"/>
              <a:gd name="connsiteY116" fmla="*/ 3635948 h 3784177"/>
              <a:gd name="connsiteX117" fmla="*/ 0 w 8037833"/>
              <a:gd name="connsiteY117" fmla="*/ 3635261 h 3784177"/>
              <a:gd name="connsiteX118" fmla="*/ 0 w 8037833"/>
              <a:gd name="connsiteY118"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835383 w 8037833"/>
              <a:gd name="connsiteY23" fmla="*/ 3377529 h 3784177"/>
              <a:gd name="connsiteX24" fmla="*/ 5746050 w 8037833"/>
              <a:gd name="connsiteY24" fmla="*/ 3426142 h 3784177"/>
              <a:gd name="connsiteX25" fmla="*/ 5613670 w 8037833"/>
              <a:gd name="connsiteY25" fmla="*/ 3428671 h 3784177"/>
              <a:gd name="connsiteX26" fmla="*/ 5535334 w 8037833"/>
              <a:gd name="connsiteY26" fmla="*/ 3437044 h 3784177"/>
              <a:gd name="connsiteX27" fmla="*/ 5506940 w 8037833"/>
              <a:gd name="connsiteY27" fmla="*/ 3450999 h 3784177"/>
              <a:gd name="connsiteX28" fmla="*/ 5466372 w 8037833"/>
              <a:gd name="connsiteY28" fmla="*/ 3463245 h 3784177"/>
              <a:gd name="connsiteX29" fmla="*/ 5395833 w 8037833"/>
              <a:gd name="connsiteY29" fmla="*/ 3493194 h 3784177"/>
              <a:gd name="connsiteX30" fmla="*/ 5305325 w 8037833"/>
              <a:gd name="connsiteY30" fmla="*/ 3505200 h 3784177"/>
              <a:gd name="connsiteX31" fmla="*/ 5223043 w 8037833"/>
              <a:gd name="connsiteY31" fmla="*/ 3491664 h 3784177"/>
              <a:gd name="connsiteX32" fmla="*/ 5217733 w 8037833"/>
              <a:gd name="connsiteY32" fmla="*/ 3500463 h 3784177"/>
              <a:gd name="connsiteX33" fmla="*/ 5167992 w 8037833"/>
              <a:gd name="connsiteY33" fmla="*/ 3504085 h 3784177"/>
              <a:gd name="connsiteX34" fmla="*/ 4987020 w 8037833"/>
              <a:gd name="connsiteY34" fmla="*/ 3461263 h 3784177"/>
              <a:gd name="connsiteX35" fmla="*/ 4890003 w 8037833"/>
              <a:gd name="connsiteY35" fmla="*/ 3469874 h 3784177"/>
              <a:gd name="connsiteX36" fmla="*/ 4856654 w 8037833"/>
              <a:gd name="connsiteY36" fmla="*/ 3481880 h 3784177"/>
              <a:gd name="connsiteX37" fmla="*/ 4800711 w 8037833"/>
              <a:gd name="connsiteY37" fmla="*/ 3501441 h 3784177"/>
              <a:gd name="connsiteX38" fmla="*/ 4761569 w 8037833"/>
              <a:gd name="connsiteY38" fmla="*/ 3538103 h 3784177"/>
              <a:gd name="connsiteX39" fmla="*/ 4713734 w 8037833"/>
              <a:gd name="connsiteY39" fmla="*/ 3545724 h 3784177"/>
              <a:gd name="connsiteX40" fmla="*/ 4699169 w 8037833"/>
              <a:gd name="connsiteY40" fmla="*/ 3518988 h 3784177"/>
              <a:gd name="connsiteX41" fmla="*/ 4649120 w 8037833"/>
              <a:gd name="connsiteY41" fmla="*/ 3536392 h 3784177"/>
              <a:gd name="connsiteX42" fmla="*/ 4573578 w 8037833"/>
              <a:gd name="connsiteY42" fmla="*/ 3565923 h 3784177"/>
              <a:gd name="connsiteX43" fmla="*/ 4529117 w 8037833"/>
              <a:gd name="connsiteY43" fmla="*/ 3575592 h 3784177"/>
              <a:gd name="connsiteX44" fmla="*/ 4408641 w 8037833"/>
              <a:gd name="connsiteY44" fmla="*/ 3610000 h 3784177"/>
              <a:gd name="connsiteX45" fmla="*/ 4356402 w 8037833"/>
              <a:gd name="connsiteY45" fmla="*/ 3642792 h 3784177"/>
              <a:gd name="connsiteX46" fmla="*/ 4270245 w 8037833"/>
              <a:gd name="connsiteY46" fmla="*/ 3665789 h 3784177"/>
              <a:gd name="connsiteX47" fmla="*/ 4208725 w 8037833"/>
              <a:gd name="connsiteY47" fmla="*/ 3704841 h 3784177"/>
              <a:gd name="connsiteX48" fmla="*/ 4201632 w 8037833"/>
              <a:gd name="connsiteY48" fmla="*/ 3702602 h 3784177"/>
              <a:gd name="connsiteX49" fmla="*/ 4191289 w 8037833"/>
              <a:gd name="connsiteY49" fmla="*/ 3702380 h 3784177"/>
              <a:gd name="connsiteX50" fmla="*/ 4191039 w 8037833"/>
              <a:gd name="connsiteY50" fmla="*/ 3702831 h 3784177"/>
              <a:gd name="connsiteX51" fmla="*/ 4181340 w 8037833"/>
              <a:gd name="connsiteY51" fmla="*/ 3701729 h 3784177"/>
              <a:gd name="connsiteX52" fmla="*/ 4133816 w 8037833"/>
              <a:gd name="connsiteY52" fmla="*/ 3690565 h 3784177"/>
              <a:gd name="connsiteX53" fmla="*/ 4071732 w 8037833"/>
              <a:gd name="connsiteY53" fmla="*/ 3732513 h 3784177"/>
              <a:gd name="connsiteX54" fmla="*/ 4045924 w 8037833"/>
              <a:gd name="connsiteY54" fmla="*/ 3739404 h 3784177"/>
              <a:gd name="connsiteX55" fmla="*/ 4032171 w 8037833"/>
              <a:gd name="connsiteY55" fmla="*/ 3745523 h 3784177"/>
              <a:gd name="connsiteX56" fmla="*/ 4031335 w 8037833"/>
              <a:gd name="connsiteY56" fmla="*/ 3747479 h 3784177"/>
              <a:gd name="connsiteX57" fmla="*/ 3985774 w 8037833"/>
              <a:gd name="connsiteY57" fmla="*/ 3736547 h 3784177"/>
              <a:gd name="connsiteX58" fmla="*/ 3979769 w 8037833"/>
              <a:gd name="connsiteY58" fmla="*/ 3738769 h 3784177"/>
              <a:gd name="connsiteX59" fmla="*/ 3950014 w 8037833"/>
              <a:gd name="connsiteY59" fmla="*/ 3726942 h 3784177"/>
              <a:gd name="connsiteX60" fmla="*/ 3934671 w 8037833"/>
              <a:gd name="connsiteY60" fmla="*/ 3723339 h 3784177"/>
              <a:gd name="connsiteX61" fmla="*/ 3930274 w 8037833"/>
              <a:gd name="connsiteY61" fmla="*/ 3717148 h 3784177"/>
              <a:gd name="connsiteX62" fmla="*/ 3907660 w 8037833"/>
              <a:gd name="connsiteY62" fmla="*/ 3714456 h 3784177"/>
              <a:gd name="connsiteX63" fmla="*/ 3905087 w 8037833"/>
              <a:gd name="connsiteY63" fmla="*/ 3716098 h 3784177"/>
              <a:gd name="connsiteX64" fmla="*/ 3886347 w 8037833"/>
              <a:gd name="connsiteY64" fmla="*/ 3706620 h 3784177"/>
              <a:gd name="connsiteX65" fmla="*/ 3870533 w 8037833"/>
              <a:gd name="connsiteY65" fmla="*/ 3689905 h 3784177"/>
              <a:gd name="connsiteX66" fmla="*/ 3678563 w 8037833"/>
              <a:gd name="connsiteY66" fmla="*/ 3694486 h 3784177"/>
              <a:gd name="connsiteX67" fmla="*/ 3524121 w 8037833"/>
              <a:gd name="connsiteY67" fmla="*/ 3642736 h 3784177"/>
              <a:gd name="connsiteX68" fmla="*/ 3432153 w 8037833"/>
              <a:gd name="connsiteY68" fmla="*/ 3667780 h 3784177"/>
              <a:gd name="connsiteX69" fmla="*/ 3373519 w 8037833"/>
              <a:gd name="connsiteY69" fmla="*/ 3665785 h 3784177"/>
              <a:gd name="connsiteX70" fmla="*/ 3114267 w 8037833"/>
              <a:gd name="connsiteY70" fmla="*/ 3638983 h 3784177"/>
              <a:gd name="connsiteX71" fmla="*/ 3048270 w 8037833"/>
              <a:gd name="connsiteY71" fmla="*/ 3649949 h 3784177"/>
              <a:gd name="connsiteX72" fmla="*/ 2989722 w 8037833"/>
              <a:gd name="connsiteY72" fmla="*/ 3623230 h 3784177"/>
              <a:gd name="connsiteX73" fmla="*/ 2965734 w 8037833"/>
              <a:gd name="connsiteY73" fmla="*/ 3635676 h 3784177"/>
              <a:gd name="connsiteX74" fmla="*/ 2961603 w 8037833"/>
              <a:gd name="connsiteY74" fmla="*/ 3638221 h 3784177"/>
              <a:gd name="connsiteX75" fmla="*/ 2944959 w 8037833"/>
              <a:gd name="connsiteY75" fmla="*/ 3639723 h 3784177"/>
              <a:gd name="connsiteX76" fmla="*/ 2940402 w 8037833"/>
              <a:gd name="connsiteY76" fmla="*/ 3651000 h 3784177"/>
              <a:gd name="connsiteX77" fmla="*/ 2915449 w 8037833"/>
              <a:gd name="connsiteY77" fmla="*/ 3661039 h 3784177"/>
              <a:gd name="connsiteX78" fmla="*/ 2884777 w 8037833"/>
              <a:gd name="connsiteY78" fmla="*/ 3660775 h 3784177"/>
              <a:gd name="connsiteX79" fmla="*/ 2739034 w 8037833"/>
              <a:gd name="connsiteY79" fmla="*/ 3647396 h 3784177"/>
              <a:gd name="connsiteX80" fmla="*/ 2651827 w 8037833"/>
              <a:gd name="connsiteY80" fmla="*/ 3646306 h 3784177"/>
              <a:gd name="connsiteX81" fmla="*/ 2618680 w 8037833"/>
              <a:gd name="connsiteY81" fmla="*/ 3656755 h 3784177"/>
              <a:gd name="connsiteX82" fmla="*/ 2572404 w 8037833"/>
              <a:gd name="connsiteY82" fmla="*/ 3664043 h 3784177"/>
              <a:gd name="connsiteX83" fmla="*/ 2490721 w 8037833"/>
              <a:gd name="connsiteY83" fmla="*/ 3685313 h 3784177"/>
              <a:gd name="connsiteX84" fmla="*/ 2423704 w 8037833"/>
              <a:gd name="connsiteY84" fmla="*/ 3658079 h 3784177"/>
              <a:gd name="connsiteX85" fmla="*/ 2301172 w 8037833"/>
              <a:gd name="connsiteY85" fmla="*/ 3663053 h 3784177"/>
              <a:gd name="connsiteX86" fmla="*/ 2294102 w 8037833"/>
              <a:gd name="connsiteY86" fmla="*/ 3671151 h 3784177"/>
              <a:gd name="connsiteX87" fmla="*/ 2238966 w 8037833"/>
              <a:gd name="connsiteY87" fmla="*/ 3668777 h 3784177"/>
              <a:gd name="connsiteX88" fmla="*/ 2082844 w 8037833"/>
              <a:gd name="connsiteY88" fmla="*/ 3631994 h 3784177"/>
              <a:gd name="connsiteX89" fmla="*/ 1938480 w 8037833"/>
              <a:gd name="connsiteY89" fmla="*/ 3601439 h 3784177"/>
              <a:gd name="connsiteX90" fmla="*/ 1900166 w 8037833"/>
              <a:gd name="connsiteY90" fmla="*/ 3609358 h 3784177"/>
              <a:gd name="connsiteX91" fmla="*/ 1835976 w 8037833"/>
              <a:gd name="connsiteY91" fmla="*/ 3622065 h 3784177"/>
              <a:gd name="connsiteX92" fmla="*/ 1787830 w 8037833"/>
              <a:gd name="connsiteY92" fmla="*/ 3633173 h 3784177"/>
              <a:gd name="connsiteX93" fmla="*/ 1734224 w 8037833"/>
              <a:gd name="connsiteY93" fmla="*/ 3655593 h 3784177"/>
              <a:gd name="connsiteX94" fmla="*/ 1721989 w 8037833"/>
              <a:gd name="connsiteY94" fmla="*/ 3627298 h 3784177"/>
              <a:gd name="connsiteX95" fmla="*/ 1664576 w 8037833"/>
              <a:gd name="connsiteY95" fmla="*/ 3638572 h 3784177"/>
              <a:gd name="connsiteX96" fmla="*/ 1577459 w 8037833"/>
              <a:gd name="connsiteY96" fmla="*/ 3658824 h 3784177"/>
              <a:gd name="connsiteX97" fmla="*/ 1527269 w 8037833"/>
              <a:gd name="connsiteY97" fmla="*/ 3663088 h 3784177"/>
              <a:gd name="connsiteX98" fmla="*/ 1390118 w 8037833"/>
              <a:gd name="connsiteY98" fmla="*/ 3682789 h 3784177"/>
              <a:gd name="connsiteX99" fmla="*/ 1252698 w 8037833"/>
              <a:gd name="connsiteY99" fmla="*/ 3708662 h 3784177"/>
              <a:gd name="connsiteX100" fmla="*/ 1171039 w 8037833"/>
              <a:gd name="connsiteY100" fmla="*/ 3758642 h 3784177"/>
              <a:gd name="connsiteX101" fmla="*/ 1058106 w 8037833"/>
              <a:gd name="connsiteY101" fmla="*/ 3776166 h 3784177"/>
              <a:gd name="connsiteX102" fmla="*/ 1039167 w 8037833"/>
              <a:gd name="connsiteY102" fmla="*/ 3784177 h 3784177"/>
              <a:gd name="connsiteX103" fmla="*/ 1012958 w 8037833"/>
              <a:gd name="connsiteY103" fmla="*/ 3779206 h 3784177"/>
              <a:gd name="connsiteX104" fmla="*/ 907906 w 8037833"/>
              <a:gd name="connsiteY104" fmla="*/ 3757678 h 3784177"/>
              <a:gd name="connsiteX105" fmla="*/ 825226 w 8037833"/>
              <a:gd name="connsiteY105" fmla="*/ 3726369 h 3784177"/>
              <a:gd name="connsiteX106" fmla="*/ 722264 w 8037833"/>
              <a:gd name="connsiteY106" fmla="*/ 3747612 h 3784177"/>
              <a:gd name="connsiteX107" fmla="*/ 659460 w 8037833"/>
              <a:gd name="connsiteY107" fmla="*/ 3740429 h 3784177"/>
              <a:gd name="connsiteX108" fmla="*/ 556552 w 8037833"/>
              <a:gd name="connsiteY108" fmla="*/ 3739124 h 3784177"/>
              <a:gd name="connsiteX109" fmla="*/ 445444 w 8037833"/>
              <a:gd name="connsiteY109" fmla="*/ 3764831 h 3784177"/>
              <a:gd name="connsiteX110" fmla="*/ 393295 w 8037833"/>
              <a:gd name="connsiteY110" fmla="*/ 3753097 h 3784177"/>
              <a:gd name="connsiteX111" fmla="*/ 339711 w 8037833"/>
              <a:gd name="connsiteY111" fmla="*/ 3718242 h 3784177"/>
              <a:gd name="connsiteX112" fmla="*/ 222239 w 8037833"/>
              <a:gd name="connsiteY112" fmla="*/ 3672335 h 3784177"/>
              <a:gd name="connsiteX113" fmla="*/ 163578 w 8037833"/>
              <a:gd name="connsiteY113" fmla="*/ 3656292 h 3784177"/>
              <a:gd name="connsiteX114" fmla="*/ 72220 w 8037833"/>
              <a:gd name="connsiteY114" fmla="*/ 3645272 h 3784177"/>
              <a:gd name="connsiteX115" fmla="*/ 44395 w 8037833"/>
              <a:gd name="connsiteY115" fmla="*/ 3639455 h 3784177"/>
              <a:gd name="connsiteX116" fmla="*/ 1962 w 8037833"/>
              <a:gd name="connsiteY116" fmla="*/ 3635948 h 3784177"/>
              <a:gd name="connsiteX117" fmla="*/ 0 w 8037833"/>
              <a:gd name="connsiteY117" fmla="*/ 3635261 h 3784177"/>
              <a:gd name="connsiteX118" fmla="*/ 0 w 8037833"/>
              <a:gd name="connsiteY118"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835383 w 8037833"/>
              <a:gd name="connsiteY23" fmla="*/ 3377529 h 3784177"/>
              <a:gd name="connsiteX24" fmla="*/ 5746050 w 8037833"/>
              <a:gd name="connsiteY24" fmla="*/ 3426142 h 3784177"/>
              <a:gd name="connsiteX25" fmla="*/ 5613670 w 8037833"/>
              <a:gd name="connsiteY25" fmla="*/ 3428671 h 3784177"/>
              <a:gd name="connsiteX26" fmla="*/ 5535334 w 8037833"/>
              <a:gd name="connsiteY26" fmla="*/ 3437044 h 3784177"/>
              <a:gd name="connsiteX27" fmla="*/ 5506940 w 8037833"/>
              <a:gd name="connsiteY27" fmla="*/ 3450999 h 3784177"/>
              <a:gd name="connsiteX28" fmla="*/ 5466372 w 8037833"/>
              <a:gd name="connsiteY28" fmla="*/ 3463245 h 3784177"/>
              <a:gd name="connsiteX29" fmla="*/ 5395833 w 8037833"/>
              <a:gd name="connsiteY29" fmla="*/ 3493194 h 3784177"/>
              <a:gd name="connsiteX30" fmla="*/ 5305325 w 8037833"/>
              <a:gd name="connsiteY30" fmla="*/ 3505200 h 3784177"/>
              <a:gd name="connsiteX31" fmla="*/ 5223043 w 8037833"/>
              <a:gd name="connsiteY31" fmla="*/ 3491664 h 3784177"/>
              <a:gd name="connsiteX32" fmla="*/ 5217733 w 8037833"/>
              <a:gd name="connsiteY32" fmla="*/ 3500463 h 3784177"/>
              <a:gd name="connsiteX33" fmla="*/ 5167992 w 8037833"/>
              <a:gd name="connsiteY33" fmla="*/ 3504085 h 3784177"/>
              <a:gd name="connsiteX34" fmla="*/ 4987020 w 8037833"/>
              <a:gd name="connsiteY34" fmla="*/ 3461263 h 3784177"/>
              <a:gd name="connsiteX35" fmla="*/ 4890003 w 8037833"/>
              <a:gd name="connsiteY35" fmla="*/ 3469874 h 3784177"/>
              <a:gd name="connsiteX36" fmla="*/ 4856654 w 8037833"/>
              <a:gd name="connsiteY36" fmla="*/ 3481880 h 3784177"/>
              <a:gd name="connsiteX37" fmla="*/ 4800711 w 8037833"/>
              <a:gd name="connsiteY37" fmla="*/ 3501441 h 3784177"/>
              <a:gd name="connsiteX38" fmla="*/ 4761569 w 8037833"/>
              <a:gd name="connsiteY38" fmla="*/ 3538103 h 3784177"/>
              <a:gd name="connsiteX39" fmla="*/ 4713734 w 8037833"/>
              <a:gd name="connsiteY39" fmla="*/ 3545724 h 3784177"/>
              <a:gd name="connsiteX40" fmla="*/ 4699169 w 8037833"/>
              <a:gd name="connsiteY40" fmla="*/ 3518988 h 3784177"/>
              <a:gd name="connsiteX41" fmla="*/ 4649120 w 8037833"/>
              <a:gd name="connsiteY41" fmla="*/ 3536392 h 3784177"/>
              <a:gd name="connsiteX42" fmla="*/ 4573578 w 8037833"/>
              <a:gd name="connsiteY42" fmla="*/ 3565923 h 3784177"/>
              <a:gd name="connsiteX43" fmla="*/ 4529117 w 8037833"/>
              <a:gd name="connsiteY43" fmla="*/ 3575592 h 3784177"/>
              <a:gd name="connsiteX44" fmla="*/ 4408641 w 8037833"/>
              <a:gd name="connsiteY44" fmla="*/ 3610000 h 3784177"/>
              <a:gd name="connsiteX45" fmla="*/ 4356402 w 8037833"/>
              <a:gd name="connsiteY45" fmla="*/ 3642792 h 3784177"/>
              <a:gd name="connsiteX46" fmla="*/ 4270245 w 8037833"/>
              <a:gd name="connsiteY46" fmla="*/ 3665789 h 3784177"/>
              <a:gd name="connsiteX47" fmla="*/ 4208725 w 8037833"/>
              <a:gd name="connsiteY47" fmla="*/ 3704841 h 3784177"/>
              <a:gd name="connsiteX48" fmla="*/ 4201632 w 8037833"/>
              <a:gd name="connsiteY48" fmla="*/ 3702602 h 3784177"/>
              <a:gd name="connsiteX49" fmla="*/ 4191289 w 8037833"/>
              <a:gd name="connsiteY49" fmla="*/ 3702380 h 3784177"/>
              <a:gd name="connsiteX50" fmla="*/ 4191039 w 8037833"/>
              <a:gd name="connsiteY50" fmla="*/ 3702831 h 3784177"/>
              <a:gd name="connsiteX51" fmla="*/ 4181340 w 8037833"/>
              <a:gd name="connsiteY51" fmla="*/ 3701729 h 3784177"/>
              <a:gd name="connsiteX52" fmla="*/ 4133816 w 8037833"/>
              <a:gd name="connsiteY52" fmla="*/ 3690565 h 3784177"/>
              <a:gd name="connsiteX53" fmla="*/ 4071732 w 8037833"/>
              <a:gd name="connsiteY53" fmla="*/ 3732513 h 3784177"/>
              <a:gd name="connsiteX54" fmla="*/ 4045924 w 8037833"/>
              <a:gd name="connsiteY54" fmla="*/ 3739404 h 3784177"/>
              <a:gd name="connsiteX55" fmla="*/ 4032171 w 8037833"/>
              <a:gd name="connsiteY55" fmla="*/ 3745523 h 3784177"/>
              <a:gd name="connsiteX56" fmla="*/ 4031335 w 8037833"/>
              <a:gd name="connsiteY56" fmla="*/ 3747479 h 3784177"/>
              <a:gd name="connsiteX57" fmla="*/ 3985774 w 8037833"/>
              <a:gd name="connsiteY57" fmla="*/ 3736547 h 3784177"/>
              <a:gd name="connsiteX58" fmla="*/ 3979769 w 8037833"/>
              <a:gd name="connsiteY58" fmla="*/ 3738769 h 3784177"/>
              <a:gd name="connsiteX59" fmla="*/ 3950014 w 8037833"/>
              <a:gd name="connsiteY59" fmla="*/ 3726942 h 3784177"/>
              <a:gd name="connsiteX60" fmla="*/ 3934671 w 8037833"/>
              <a:gd name="connsiteY60" fmla="*/ 3723339 h 3784177"/>
              <a:gd name="connsiteX61" fmla="*/ 3930274 w 8037833"/>
              <a:gd name="connsiteY61" fmla="*/ 3717148 h 3784177"/>
              <a:gd name="connsiteX62" fmla="*/ 3907660 w 8037833"/>
              <a:gd name="connsiteY62" fmla="*/ 3714456 h 3784177"/>
              <a:gd name="connsiteX63" fmla="*/ 3905087 w 8037833"/>
              <a:gd name="connsiteY63" fmla="*/ 3716098 h 3784177"/>
              <a:gd name="connsiteX64" fmla="*/ 3886347 w 8037833"/>
              <a:gd name="connsiteY64" fmla="*/ 3706620 h 3784177"/>
              <a:gd name="connsiteX65" fmla="*/ 3870533 w 8037833"/>
              <a:gd name="connsiteY65" fmla="*/ 3689905 h 3784177"/>
              <a:gd name="connsiteX66" fmla="*/ 3678563 w 8037833"/>
              <a:gd name="connsiteY66" fmla="*/ 3694486 h 3784177"/>
              <a:gd name="connsiteX67" fmla="*/ 3524121 w 8037833"/>
              <a:gd name="connsiteY67" fmla="*/ 3642736 h 3784177"/>
              <a:gd name="connsiteX68" fmla="*/ 3432153 w 8037833"/>
              <a:gd name="connsiteY68" fmla="*/ 3667780 h 3784177"/>
              <a:gd name="connsiteX69" fmla="*/ 3373519 w 8037833"/>
              <a:gd name="connsiteY69" fmla="*/ 3665785 h 3784177"/>
              <a:gd name="connsiteX70" fmla="*/ 3114267 w 8037833"/>
              <a:gd name="connsiteY70" fmla="*/ 3638983 h 3784177"/>
              <a:gd name="connsiteX71" fmla="*/ 2989722 w 8037833"/>
              <a:gd name="connsiteY71" fmla="*/ 3623230 h 3784177"/>
              <a:gd name="connsiteX72" fmla="*/ 2965734 w 8037833"/>
              <a:gd name="connsiteY72" fmla="*/ 3635676 h 3784177"/>
              <a:gd name="connsiteX73" fmla="*/ 2961603 w 8037833"/>
              <a:gd name="connsiteY73" fmla="*/ 3638221 h 3784177"/>
              <a:gd name="connsiteX74" fmla="*/ 2944959 w 8037833"/>
              <a:gd name="connsiteY74" fmla="*/ 3639723 h 3784177"/>
              <a:gd name="connsiteX75" fmla="*/ 2940402 w 8037833"/>
              <a:gd name="connsiteY75" fmla="*/ 3651000 h 3784177"/>
              <a:gd name="connsiteX76" fmla="*/ 2915449 w 8037833"/>
              <a:gd name="connsiteY76" fmla="*/ 3661039 h 3784177"/>
              <a:gd name="connsiteX77" fmla="*/ 2884777 w 8037833"/>
              <a:gd name="connsiteY77" fmla="*/ 3660775 h 3784177"/>
              <a:gd name="connsiteX78" fmla="*/ 2739034 w 8037833"/>
              <a:gd name="connsiteY78" fmla="*/ 3647396 h 3784177"/>
              <a:gd name="connsiteX79" fmla="*/ 2651827 w 8037833"/>
              <a:gd name="connsiteY79" fmla="*/ 3646306 h 3784177"/>
              <a:gd name="connsiteX80" fmla="*/ 2618680 w 8037833"/>
              <a:gd name="connsiteY80" fmla="*/ 3656755 h 3784177"/>
              <a:gd name="connsiteX81" fmla="*/ 2572404 w 8037833"/>
              <a:gd name="connsiteY81" fmla="*/ 3664043 h 3784177"/>
              <a:gd name="connsiteX82" fmla="*/ 2490721 w 8037833"/>
              <a:gd name="connsiteY82" fmla="*/ 3685313 h 3784177"/>
              <a:gd name="connsiteX83" fmla="*/ 2423704 w 8037833"/>
              <a:gd name="connsiteY83" fmla="*/ 3658079 h 3784177"/>
              <a:gd name="connsiteX84" fmla="*/ 2301172 w 8037833"/>
              <a:gd name="connsiteY84" fmla="*/ 3663053 h 3784177"/>
              <a:gd name="connsiteX85" fmla="*/ 2294102 w 8037833"/>
              <a:gd name="connsiteY85" fmla="*/ 3671151 h 3784177"/>
              <a:gd name="connsiteX86" fmla="*/ 2238966 w 8037833"/>
              <a:gd name="connsiteY86" fmla="*/ 3668777 h 3784177"/>
              <a:gd name="connsiteX87" fmla="*/ 2082844 w 8037833"/>
              <a:gd name="connsiteY87" fmla="*/ 3631994 h 3784177"/>
              <a:gd name="connsiteX88" fmla="*/ 1938480 w 8037833"/>
              <a:gd name="connsiteY88" fmla="*/ 3601439 h 3784177"/>
              <a:gd name="connsiteX89" fmla="*/ 1900166 w 8037833"/>
              <a:gd name="connsiteY89" fmla="*/ 3609358 h 3784177"/>
              <a:gd name="connsiteX90" fmla="*/ 1835976 w 8037833"/>
              <a:gd name="connsiteY90" fmla="*/ 3622065 h 3784177"/>
              <a:gd name="connsiteX91" fmla="*/ 1787830 w 8037833"/>
              <a:gd name="connsiteY91" fmla="*/ 3633173 h 3784177"/>
              <a:gd name="connsiteX92" fmla="*/ 1734224 w 8037833"/>
              <a:gd name="connsiteY92" fmla="*/ 3655593 h 3784177"/>
              <a:gd name="connsiteX93" fmla="*/ 1721989 w 8037833"/>
              <a:gd name="connsiteY93" fmla="*/ 3627298 h 3784177"/>
              <a:gd name="connsiteX94" fmla="*/ 1664576 w 8037833"/>
              <a:gd name="connsiteY94" fmla="*/ 3638572 h 3784177"/>
              <a:gd name="connsiteX95" fmla="*/ 1577459 w 8037833"/>
              <a:gd name="connsiteY95" fmla="*/ 3658824 h 3784177"/>
              <a:gd name="connsiteX96" fmla="*/ 1527269 w 8037833"/>
              <a:gd name="connsiteY96" fmla="*/ 3663088 h 3784177"/>
              <a:gd name="connsiteX97" fmla="*/ 1390118 w 8037833"/>
              <a:gd name="connsiteY97" fmla="*/ 3682789 h 3784177"/>
              <a:gd name="connsiteX98" fmla="*/ 1252698 w 8037833"/>
              <a:gd name="connsiteY98" fmla="*/ 3708662 h 3784177"/>
              <a:gd name="connsiteX99" fmla="*/ 1171039 w 8037833"/>
              <a:gd name="connsiteY99" fmla="*/ 3758642 h 3784177"/>
              <a:gd name="connsiteX100" fmla="*/ 1058106 w 8037833"/>
              <a:gd name="connsiteY100" fmla="*/ 3776166 h 3784177"/>
              <a:gd name="connsiteX101" fmla="*/ 1039167 w 8037833"/>
              <a:gd name="connsiteY101" fmla="*/ 3784177 h 3784177"/>
              <a:gd name="connsiteX102" fmla="*/ 1012958 w 8037833"/>
              <a:gd name="connsiteY102" fmla="*/ 3779206 h 3784177"/>
              <a:gd name="connsiteX103" fmla="*/ 907906 w 8037833"/>
              <a:gd name="connsiteY103" fmla="*/ 3757678 h 3784177"/>
              <a:gd name="connsiteX104" fmla="*/ 825226 w 8037833"/>
              <a:gd name="connsiteY104" fmla="*/ 3726369 h 3784177"/>
              <a:gd name="connsiteX105" fmla="*/ 722264 w 8037833"/>
              <a:gd name="connsiteY105" fmla="*/ 3747612 h 3784177"/>
              <a:gd name="connsiteX106" fmla="*/ 659460 w 8037833"/>
              <a:gd name="connsiteY106" fmla="*/ 3740429 h 3784177"/>
              <a:gd name="connsiteX107" fmla="*/ 556552 w 8037833"/>
              <a:gd name="connsiteY107" fmla="*/ 3739124 h 3784177"/>
              <a:gd name="connsiteX108" fmla="*/ 445444 w 8037833"/>
              <a:gd name="connsiteY108" fmla="*/ 3764831 h 3784177"/>
              <a:gd name="connsiteX109" fmla="*/ 393295 w 8037833"/>
              <a:gd name="connsiteY109" fmla="*/ 3753097 h 3784177"/>
              <a:gd name="connsiteX110" fmla="*/ 339711 w 8037833"/>
              <a:gd name="connsiteY110" fmla="*/ 3718242 h 3784177"/>
              <a:gd name="connsiteX111" fmla="*/ 222239 w 8037833"/>
              <a:gd name="connsiteY111" fmla="*/ 3672335 h 3784177"/>
              <a:gd name="connsiteX112" fmla="*/ 163578 w 8037833"/>
              <a:gd name="connsiteY112" fmla="*/ 3656292 h 3784177"/>
              <a:gd name="connsiteX113" fmla="*/ 72220 w 8037833"/>
              <a:gd name="connsiteY113" fmla="*/ 3645272 h 3784177"/>
              <a:gd name="connsiteX114" fmla="*/ 44395 w 8037833"/>
              <a:gd name="connsiteY114" fmla="*/ 3639455 h 3784177"/>
              <a:gd name="connsiteX115" fmla="*/ 1962 w 8037833"/>
              <a:gd name="connsiteY115" fmla="*/ 3635948 h 3784177"/>
              <a:gd name="connsiteX116" fmla="*/ 0 w 8037833"/>
              <a:gd name="connsiteY116" fmla="*/ 3635261 h 3784177"/>
              <a:gd name="connsiteX117" fmla="*/ 0 w 8037833"/>
              <a:gd name="connsiteY117"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99169 w 8037833"/>
              <a:gd name="connsiteY39" fmla="*/ 3518988 h 3784177"/>
              <a:gd name="connsiteX40" fmla="*/ 4649120 w 8037833"/>
              <a:gd name="connsiteY40" fmla="*/ 3536392 h 3784177"/>
              <a:gd name="connsiteX41" fmla="*/ 4573578 w 8037833"/>
              <a:gd name="connsiteY41" fmla="*/ 3565923 h 3784177"/>
              <a:gd name="connsiteX42" fmla="*/ 4529117 w 8037833"/>
              <a:gd name="connsiteY42" fmla="*/ 3575592 h 3784177"/>
              <a:gd name="connsiteX43" fmla="*/ 4408641 w 8037833"/>
              <a:gd name="connsiteY43" fmla="*/ 3610000 h 3784177"/>
              <a:gd name="connsiteX44" fmla="*/ 4356402 w 8037833"/>
              <a:gd name="connsiteY44" fmla="*/ 3642792 h 3784177"/>
              <a:gd name="connsiteX45" fmla="*/ 4270245 w 8037833"/>
              <a:gd name="connsiteY45" fmla="*/ 3665789 h 3784177"/>
              <a:gd name="connsiteX46" fmla="*/ 4208725 w 8037833"/>
              <a:gd name="connsiteY46" fmla="*/ 3704841 h 3784177"/>
              <a:gd name="connsiteX47" fmla="*/ 4201632 w 8037833"/>
              <a:gd name="connsiteY47" fmla="*/ 3702602 h 3784177"/>
              <a:gd name="connsiteX48" fmla="*/ 4191289 w 8037833"/>
              <a:gd name="connsiteY48" fmla="*/ 3702380 h 3784177"/>
              <a:gd name="connsiteX49" fmla="*/ 4191039 w 8037833"/>
              <a:gd name="connsiteY49" fmla="*/ 3702831 h 3784177"/>
              <a:gd name="connsiteX50" fmla="*/ 4181340 w 8037833"/>
              <a:gd name="connsiteY50" fmla="*/ 3701729 h 3784177"/>
              <a:gd name="connsiteX51" fmla="*/ 4133816 w 8037833"/>
              <a:gd name="connsiteY51" fmla="*/ 3690565 h 3784177"/>
              <a:gd name="connsiteX52" fmla="*/ 4071732 w 8037833"/>
              <a:gd name="connsiteY52" fmla="*/ 3732513 h 3784177"/>
              <a:gd name="connsiteX53" fmla="*/ 4045924 w 8037833"/>
              <a:gd name="connsiteY53" fmla="*/ 3739404 h 3784177"/>
              <a:gd name="connsiteX54" fmla="*/ 4032171 w 8037833"/>
              <a:gd name="connsiteY54" fmla="*/ 3745523 h 3784177"/>
              <a:gd name="connsiteX55" fmla="*/ 4031335 w 8037833"/>
              <a:gd name="connsiteY55" fmla="*/ 3747479 h 3784177"/>
              <a:gd name="connsiteX56" fmla="*/ 3985774 w 8037833"/>
              <a:gd name="connsiteY56" fmla="*/ 3736547 h 3784177"/>
              <a:gd name="connsiteX57" fmla="*/ 3979769 w 8037833"/>
              <a:gd name="connsiteY57" fmla="*/ 3738769 h 3784177"/>
              <a:gd name="connsiteX58" fmla="*/ 3950014 w 8037833"/>
              <a:gd name="connsiteY58" fmla="*/ 3726942 h 3784177"/>
              <a:gd name="connsiteX59" fmla="*/ 3934671 w 8037833"/>
              <a:gd name="connsiteY59" fmla="*/ 3723339 h 3784177"/>
              <a:gd name="connsiteX60" fmla="*/ 3930274 w 8037833"/>
              <a:gd name="connsiteY60" fmla="*/ 3717148 h 3784177"/>
              <a:gd name="connsiteX61" fmla="*/ 3907660 w 8037833"/>
              <a:gd name="connsiteY61" fmla="*/ 3714456 h 3784177"/>
              <a:gd name="connsiteX62" fmla="*/ 3905087 w 8037833"/>
              <a:gd name="connsiteY62" fmla="*/ 3716098 h 3784177"/>
              <a:gd name="connsiteX63" fmla="*/ 3886347 w 8037833"/>
              <a:gd name="connsiteY63" fmla="*/ 3706620 h 3784177"/>
              <a:gd name="connsiteX64" fmla="*/ 3870533 w 8037833"/>
              <a:gd name="connsiteY64" fmla="*/ 3689905 h 3784177"/>
              <a:gd name="connsiteX65" fmla="*/ 3678563 w 8037833"/>
              <a:gd name="connsiteY65" fmla="*/ 3694486 h 3784177"/>
              <a:gd name="connsiteX66" fmla="*/ 3524121 w 8037833"/>
              <a:gd name="connsiteY66" fmla="*/ 3642736 h 3784177"/>
              <a:gd name="connsiteX67" fmla="*/ 3432153 w 8037833"/>
              <a:gd name="connsiteY67" fmla="*/ 3667780 h 3784177"/>
              <a:gd name="connsiteX68" fmla="*/ 3373519 w 8037833"/>
              <a:gd name="connsiteY68" fmla="*/ 3665785 h 3784177"/>
              <a:gd name="connsiteX69" fmla="*/ 3114267 w 8037833"/>
              <a:gd name="connsiteY69" fmla="*/ 3638983 h 3784177"/>
              <a:gd name="connsiteX70" fmla="*/ 2989722 w 8037833"/>
              <a:gd name="connsiteY70" fmla="*/ 3623230 h 3784177"/>
              <a:gd name="connsiteX71" fmla="*/ 2965734 w 8037833"/>
              <a:gd name="connsiteY71" fmla="*/ 3635676 h 3784177"/>
              <a:gd name="connsiteX72" fmla="*/ 2961603 w 8037833"/>
              <a:gd name="connsiteY72" fmla="*/ 3638221 h 3784177"/>
              <a:gd name="connsiteX73" fmla="*/ 2944959 w 8037833"/>
              <a:gd name="connsiteY73" fmla="*/ 3639723 h 3784177"/>
              <a:gd name="connsiteX74" fmla="*/ 2940402 w 8037833"/>
              <a:gd name="connsiteY74" fmla="*/ 3651000 h 3784177"/>
              <a:gd name="connsiteX75" fmla="*/ 2915449 w 8037833"/>
              <a:gd name="connsiteY75" fmla="*/ 3661039 h 3784177"/>
              <a:gd name="connsiteX76" fmla="*/ 2884777 w 8037833"/>
              <a:gd name="connsiteY76" fmla="*/ 3660775 h 3784177"/>
              <a:gd name="connsiteX77" fmla="*/ 2739034 w 8037833"/>
              <a:gd name="connsiteY77" fmla="*/ 3647396 h 3784177"/>
              <a:gd name="connsiteX78" fmla="*/ 2651827 w 8037833"/>
              <a:gd name="connsiteY78" fmla="*/ 3646306 h 3784177"/>
              <a:gd name="connsiteX79" fmla="*/ 2618680 w 8037833"/>
              <a:gd name="connsiteY79" fmla="*/ 3656755 h 3784177"/>
              <a:gd name="connsiteX80" fmla="*/ 2572404 w 8037833"/>
              <a:gd name="connsiteY80" fmla="*/ 3664043 h 3784177"/>
              <a:gd name="connsiteX81" fmla="*/ 2490721 w 8037833"/>
              <a:gd name="connsiteY81" fmla="*/ 3685313 h 3784177"/>
              <a:gd name="connsiteX82" fmla="*/ 2423704 w 8037833"/>
              <a:gd name="connsiteY82" fmla="*/ 3658079 h 3784177"/>
              <a:gd name="connsiteX83" fmla="*/ 2301172 w 8037833"/>
              <a:gd name="connsiteY83" fmla="*/ 3663053 h 3784177"/>
              <a:gd name="connsiteX84" fmla="*/ 2294102 w 8037833"/>
              <a:gd name="connsiteY84" fmla="*/ 3671151 h 3784177"/>
              <a:gd name="connsiteX85" fmla="*/ 2238966 w 8037833"/>
              <a:gd name="connsiteY85" fmla="*/ 3668777 h 3784177"/>
              <a:gd name="connsiteX86" fmla="*/ 2082844 w 8037833"/>
              <a:gd name="connsiteY86" fmla="*/ 3631994 h 3784177"/>
              <a:gd name="connsiteX87" fmla="*/ 1938480 w 8037833"/>
              <a:gd name="connsiteY87" fmla="*/ 3601439 h 3784177"/>
              <a:gd name="connsiteX88" fmla="*/ 1900166 w 8037833"/>
              <a:gd name="connsiteY88" fmla="*/ 3609358 h 3784177"/>
              <a:gd name="connsiteX89" fmla="*/ 1835976 w 8037833"/>
              <a:gd name="connsiteY89" fmla="*/ 3622065 h 3784177"/>
              <a:gd name="connsiteX90" fmla="*/ 1787830 w 8037833"/>
              <a:gd name="connsiteY90" fmla="*/ 3633173 h 3784177"/>
              <a:gd name="connsiteX91" fmla="*/ 1734224 w 8037833"/>
              <a:gd name="connsiteY91" fmla="*/ 3655593 h 3784177"/>
              <a:gd name="connsiteX92" fmla="*/ 1721989 w 8037833"/>
              <a:gd name="connsiteY92" fmla="*/ 3627298 h 3784177"/>
              <a:gd name="connsiteX93" fmla="*/ 1664576 w 8037833"/>
              <a:gd name="connsiteY93" fmla="*/ 3638572 h 3784177"/>
              <a:gd name="connsiteX94" fmla="*/ 1577459 w 8037833"/>
              <a:gd name="connsiteY94" fmla="*/ 3658824 h 3784177"/>
              <a:gd name="connsiteX95" fmla="*/ 1527269 w 8037833"/>
              <a:gd name="connsiteY95" fmla="*/ 3663088 h 3784177"/>
              <a:gd name="connsiteX96" fmla="*/ 1390118 w 8037833"/>
              <a:gd name="connsiteY96" fmla="*/ 3682789 h 3784177"/>
              <a:gd name="connsiteX97" fmla="*/ 1252698 w 8037833"/>
              <a:gd name="connsiteY97" fmla="*/ 3708662 h 3784177"/>
              <a:gd name="connsiteX98" fmla="*/ 1171039 w 8037833"/>
              <a:gd name="connsiteY98" fmla="*/ 3758642 h 3784177"/>
              <a:gd name="connsiteX99" fmla="*/ 1058106 w 8037833"/>
              <a:gd name="connsiteY99" fmla="*/ 3776166 h 3784177"/>
              <a:gd name="connsiteX100" fmla="*/ 1039167 w 8037833"/>
              <a:gd name="connsiteY100" fmla="*/ 3784177 h 3784177"/>
              <a:gd name="connsiteX101" fmla="*/ 1012958 w 8037833"/>
              <a:gd name="connsiteY101" fmla="*/ 3779206 h 3784177"/>
              <a:gd name="connsiteX102" fmla="*/ 907906 w 8037833"/>
              <a:gd name="connsiteY102" fmla="*/ 3757678 h 3784177"/>
              <a:gd name="connsiteX103" fmla="*/ 825226 w 8037833"/>
              <a:gd name="connsiteY103" fmla="*/ 3726369 h 3784177"/>
              <a:gd name="connsiteX104" fmla="*/ 722264 w 8037833"/>
              <a:gd name="connsiteY104" fmla="*/ 3747612 h 3784177"/>
              <a:gd name="connsiteX105" fmla="*/ 659460 w 8037833"/>
              <a:gd name="connsiteY105" fmla="*/ 3740429 h 3784177"/>
              <a:gd name="connsiteX106" fmla="*/ 556552 w 8037833"/>
              <a:gd name="connsiteY106" fmla="*/ 3739124 h 3784177"/>
              <a:gd name="connsiteX107" fmla="*/ 445444 w 8037833"/>
              <a:gd name="connsiteY107" fmla="*/ 3764831 h 3784177"/>
              <a:gd name="connsiteX108" fmla="*/ 393295 w 8037833"/>
              <a:gd name="connsiteY108" fmla="*/ 3753097 h 3784177"/>
              <a:gd name="connsiteX109" fmla="*/ 339711 w 8037833"/>
              <a:gd name="connsiteY109" fmla="*/ 3718242 h 3784177"/>
              <a:gd name="connsiteX110" fmla="*/ 222239 w 8037833"/>
              <a:gd name="connsiteY110" fmla="*/ 3672335 h 3784177"/>
              <a:gd name="connsiteX111" fmla="*/ 163578 w 8037833"/>
              <a:gd name="connsiteY111" fmla="*/ 3656292 h 3784177"/>
              <a:gd name="connsiteX112" fmla="*/ 72220 w 8037833"/>
              <a:gd name="connsiteY112" fmla="*/ 3645272 h 3784177"/>
              <a:gd name="connsiteX113" fmla="*/ 44395 w 8037833"/>
              <a:gd name="connsiteY113" fmla="*/ 3639455 h 3784177"/>
              <a:gd name="connsiteX114" fmla="*/ 1962 w 8037833"/>
              <a:gd name="connsiteY114" fmla="*/ 3635948 h 3784177"/>
              <a:gd name="connsiteX115" fmla="*/ 0 w 8037833"/>
              <a:gd name="connsiteY115" fmla="*/ 3635261 h 3784177"/>
              <a:gd name="connsiteX116" fmla="*/ 0 w 8037833"/>
              <a:gd name="connsiteY116"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432153 w 8037833"/>
              <a:gd name="connsiteY66" fmla="*/ 3667780 h 3784177"/>
              <a:gd name="connsiteX67" fmla="*/ 3373519 w 8037833"/>
              <a:gd name="connsiteY67" fmla="*/ 3665785 h 3784177"/>
              <a:gd name="connsiteX68" fmla="*/ 3114267 w 8037833"/>
              <a:gd name="connsiteY68" fmla="*/ 3638983 h 3784177"/>
              <a:gd name="connsiteX69" fmla="*/ 2989722 w 8037833"/>
              <a:gd name="connsiteY69" fmla="*/ 3623230 h 3784177"/>
              <a:gd name="connsiteX70" fmla="*/ 2965734 w 8037833"/>
              <a:gd name="connsiteY70" fmla="*/ 3635676 h 3784177"/>
              <a:gd name="connsiteX71" fmla="*/ 2961603 w 8037833"/>
              <a:gd name="connsiteY71" fmla="*/ 3638221 h 3784177"/>
              <a:gd name="connsiteX72" fmla="*/ 2944959 w 8037833"/>
              <a:gd name="connsiteY72" fmla="*/ 3639723 h 3784177"/>
              <a:gd name="connsiteX73" fmla="*/ 2940402 w 8037833"/>
              <a:gd name="connsiteY73" fmla="*/ 3651000 h 3784177"/>
              <a:gd name="connsiteX74" fmla="*/ 2915449 w 8037833"/>
              <a:gd name="connsiteY74" fmla="*/ 3661039 h 3784177"/>
              <a:gd name="connsiteX75" fmla="*/ 2884777 w 8037833"/>
              <a:gd name="connsiteY75" fmla="*/ 3660775 h 3784177"/>
              <a:gd name="connsiteX76" fmla="*/ 2739034 w 8037833"/>
              <a:gd name="connsiteY76" fmla="*/ 3647396 h 3784177"/>
              <a:gd name="connsiteX77" fmla="*/ 2651827 w 8037833"/>
              <a:gd name="connsiteY77" fmla="*/ 3646306 h 3784177"/>
              <a:gd name="connsiteX78" fmla="*/ 2618680 w 8037833"/>
              <a:gd name="connsiteY78" fmla="*/ 3656755 h 3784177"/>
              <a:gd name="connsiteX79" fmla="*/ 2572404 w 8037833"/>
              <a:gd name="connsiteY79" fmla="*/ 3664043 h 3784177"/>
              <a:gd name="connsiteX80" fmla="*/ 2490721 w 8037833"/>
              <a:gd name="connsiteY80" fmla="*/ 3685313 h 3784177"/>
              <a:gd name="connsiteX81" fmla="*/ 2423704 w 8037833"/>
              <a:gd name="connsiteY81" fmla="*/ 3658079 h 3784177"/>
              <a:gd name="connsiteX82" fmla="*/ 2301172 w 8037833"/>
              <a:gd name="connsiteY82" fmla="*/ 3663053 h 3784177"/>
              <a:gd name="connsiteX83" fmla="*/ 2294102 w 8037833"/>
              <a:gd name="connsiteY83" fmla="*/ 3671151 h 3784177"/>
              <a:gd name="connsiteX84" fmla="*/ 2238966 w 8037833"/>
              <a:gd name="connsiteY84" fmla="*/ 3668777 h 3784177"/>
              <a:gd name="connsiteX85" fmla="*/ 2082844 w 8037833"/>
              <a:gd name="connsiteY85" fmla="*/ 3631994 h 3784177"/>
              <a:gd name="connsiteX86" fmla="*/ 1938480 w 8037833"/>
              <a:gd name="connsiteY86" fmla="*/ 3601439 h 3784177"/>
              <a:gd name="connsiteX87" fmla="*/ 1900166 w 8037833"/>
              <a:gd name="connsiteY87" fmla="*/ 3609358 h 3784177"/>
              <a:gd name="connsiteX88" fmla="*/ 1835976 w 8037833"/>
              <a:gd name="connsiteY88" fmla="*/ 3622065 h 3784177"/>
              <a:gd name="connsiteX89" fmla="*/ 1787830 w 8037833"/>
              <a:gd name="connsiteY89" fmla="*/ 3633173 h 3784177"/>
              <a:gd name="connsiteX90" fmla="*/ 1734224 w 8037833"/>
              <a:gd name="connsiteY90" fmla="*/ 3655593 h 3784177"/>
              <a:gd name="connsiteX91" fmla="*/ 1721989 w 8037833"/>
              <a:gd name="connsiteY91" fmla="*/ 3627298 h 3784177"/>
              <a:gd name="connsiteX92" fmla="*/ 1664576 w 8037833"/>
              <a:gd name="connsiteY92" fmla="*/ 3638572 h 3784177"/>
              <a:gd name="connsiteX93" fmla="*/ 1577459 w 8037833"/>
              <a:gd name="connsiteY93" fmla="*/ 3658824 h 3784177"/>
              <a:gd name="connsiteX94" fmla="*/ 1527269 w 8037833"/>
              <a:gd name="connsiteY94" fmla="*/ 3663088 h 3784177"/>
              <a:gd name="connsiteX95" fmla="*/ 1390118 w 8037833"/>
              <a:gd name="connsiteY95" fmla="*/ 3682789 h 3784177"/>
              <a:gd name="connsiteX96" fmla="*/ 1252698 w 8037833"/>
              <a:gd name="connsiteY96" fmla="*/ 3708662 h 3784177"/>
              <a:gd name="connsiteX97" fmla="*/ 1171039 w 8037833"/>
              <a:gd name="connsiteY97" fmla="*/ 3758642 h 3784177"/>
              <a:gd name="connsiteX98" fmla="*/ 1058106 w 8037833"/>
              <a:gd name="connsiteY98" fmla="*/ 3776166 h 3784177"/>
              <a:gd name="connsiteX99" fmla="*/ 1039167 w 8037833"/>
              <a:gd name="connsiteY99" fmla="*/ 3784177 h 3784177"/>
              <a:gd name="connsiteX100" fmla="*/ 1012958 w 8037833"/>
              <a:gd name="connsiteY100" fmla="*/ 3779206 h 3784177"/>
              <a:gd name="connsiteX101" fmla="*/ 907906 w 8037833"/>
              <a:gd name="connsiteY101" fmla="*/ 3757678 h 3784177"/>
              <a:gd name="connsiteX102" fmla="*/ 825226 w 8037833"/>
              <a:gd name="connsiteY102" fmla="*/ 3726369 h 3784177"/>
              <a:gd name="connsiteX103" fmla="*/ 722264 w 8037833"/>
              <a:gd name="connsiteY103" fmla="*/ 3747612 h 3784177"/>
              <a:gd name="connsiteX104" fmla="*/ 659460 w 8037833"/>
              <a:gd name="connsiteY104" fmla="*/ 3740429 h 3784177"/>
              <a:gd name="connsiteX105" fmla="*/ 556552 w 8037833"/>
              <a:gd name="connsiteY105" fmla="*/ 3739124 h 3784177"/>
              <a:gd name="connsiteX106" fmla="*/ 445444 w 8037833"/>
              <a:gd name="connsiteY106" fmla="*/ 3764831 h 3784177"/>
              <a:gd name="connsiteX107" fmla="*/ 393295 w 8037833"/>
              <a:gd name="connsiteY107" fmla="*/ 3753097 h 3784177"/>
              <a:gd name="connsiteX108" fmla="*/ 339711 w 8037833"/>
              <a:gd name="connsiteY108" fmla="*/ 3718242 h 3784177"/>
              <a:gd name="connsiteX109" fmla="*/ 222239 w 8037833"/>
              <a:gd name="connsiteY109" fmla="*/ 3672335 h 3784177"/>
              <a:gd name="connsiteX110" fmla="*/ 163578 w 8037833"/>
              <a:gd name="connsiteY110" fmla="*/ 3656292 h 3784177"/>
              <a:gd name="connsiteX111" fmla="*/ 72220 w 8037833"/>
              <a:gd name="connsiteY111" fmla="*/ 3645272 h 3784177"/>
              <a:gd name="connsiteX112" fmla="*/ 44395 w 8037833"/>
              <a:gd name="connsiteY112" fmla="*/ 3639455 h 3784177"/>
              <a:gd name="connsiteX113" fmla="*/ 1962 w 8037833"/>
              <a:gd name="connsiteY113" fmla="*/ 3635948 h 3784177"/>
              <a:gd name="connsiteX114" fmla="*/ 0 w 8037833"/>
              <a:gd name="connsiteY114" fmla="*/ 3635261 h 3784177"/>
              <a:gd name="connsiteX115" fmla="*/ 0 w 8037833"/>
              <a:gd name="connsiteY115"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432153 w 8037833"/>
              <a:gd name="connsiteY66" fmla="*/ 3667780 h 3784177"/>
              <a:gd name="connsiteX67" fmla="*/ 3373519 w 8037833"/>
              <a:gd name="connsiteY67" fmla="*/ 3665785 h 3784177"/>
              <a:gd name="connsiteX68" fmla="*/ 3114267 w 8037833"/>
              <a:gd name="connsiteY68" fmla="*/ 3638983 h 3784177"/>
              <a:gd name="connsiteX69" fmla="*/ 2989722 w 8037833"/>
              <a:gd name="connsiteY69" fmla="*/ 3623230 h 3784177"/>
              <a:gd name="connsiteX70" fmla="*/ 2965734 w 8037833"/>
              <a:gd name="connsiteY70" fmla="*/ 3635676 h 3784177"/>
              <a:gd name="connsiteX71" fmla="*/ 2961603 w 8037833"/>
              <a:gd name="connsiteY71" fmla="*/ 3638221 h 3784177"/>
              <a:gd name="connsiteX72" fmla="*/ 2944959 w 8037833"/>
              <a:gd name="connsiteY72" fmla="*/ 3639723 h 3784177"/>
              <a:gd name="connsiteX73" fmla="*/ 2940402 w 8037833"/>
              <a:gd name="connsiteY73" fmla="*/ 3651000 h 3784177"/>
              <a:gd name="connsiteX74" fmla="*/ 2915449 w 8037833"/>
              <a:gd name="connsiteY74" fmla="*/ 3661039 h 3784177"/>
              <a:gd name="connsiteX75" fmla="*/ 2884777 w 8037833"/>
              <a:gd name="connsiteY75" fmla="*/ 3660775 h 3784177"/>
              <a:gd name="connsiteX76" fmla="*/ 2739034 w 8037833"/>
              <a:gd name="connsiteY76" fmla="*/ 3647396 h 3784177"/>
              <a:gd name="connsiteX77" fmla="*/ 2651827 w 8037833"/>
              <a:gd name="connsiteY77" fmla="*/ 3646306 h 3784177"/>
              <a:gd name="connsiteX78" fmla="*/ 2618680 w 8037833"/>
              <a:gd name="connsiteY78" fmla="*/ 3656755 h 3784177"/>
              <a:gd name="connsiteX79" fmla="*/ 2572404 w 8037833"/>
              <a:gd name="connsiteY79" fmla="*/ 3664043 h 3784177"/>
              <a:gd name="connsiteX80" fmla="*/ 2423704 w 8037833"/>
              <a:gd name="connsiteY80" fmla="*/ 3658079 h 3784177"/>
              <a:gd name="connsiteX81" fmla="*/ 2301172 w 8037833"/>
              <a:gd name="connsiteY81" fmla="*/ 3663053 h 3784177"/>
              <a:gd name="connsiteX82" fmla="*/ 2294102 w 8037833"/>
              <a:gd name="connsiteY82" fmla="*/ 3671151 h 3784177"/>
              <a:gd name="connsiteX83" fmla="*/ 2238966 w 8037833"/>
              <a:gd name="connsiteY83" fmla="*/ 3668777 h 3784177"/>
              <a:gd name="connsiteX84" fmla="*/ 2082844 w 8037833"/>
              <a:gd name="connsiteY84" fmla="*/ 3631994 h 3784177"/>
              <a:gd name="connsiteX85" fmla="*/ 1938480 w 8037833"/>
              <a:gd name="connsiteY85" fmla="*/ 3601439 h 3784177"/>
              <a:gd name="connsiteX86" fmla="*/ 1900166 w 8037833"/>
              <a:gd name="connsiteY86" fmla="*/ 3609358 h 3784177"/>
              <a:gd name="connsiteX87" fmla="*/ 1835976 w 8037833"/>
              <a:gd name="connsiteY87" fmla="*/ 3622065 h 3784177"/>
              <a:gd name="connsiteX88" fmla="*/ 1787830 w 8037833"/>
              <a:gd name="connsiteY88" fmla="*/ 3633173 h 3784177"/>
              <a:gd name="connsiteX89" fmla="*/ 1734224 w 8037833"/>
              <a:gd name="connsiteY89" fmla="*/ 3655593 h 3784177"/>
              <a:gd name="connsiteX90" fmla="*/ 1721989 w 8037833"/>
              <a:gd name="connsiteY90" fmla="*/ 3627298 h 3784177"/>
              <a:gd name="connsiteX91" fmla="*/ 1664576 w 8037833"/>
              <a:gd name="connsiteY91" fmla="*/ 3638572 h 3784177"/>
              <a:gd name="connsiteX92" fmla="*/ 1577459 w 8037833"/>
              <a:gd name="connsiteY92" fmla="*/ 3658824 h 3784177"/>
              <a:gd name="connsiteX93" fmla="*/ 1527269 w 8037833"/>
              <a:gd name="connsiteY93" fmla="*/ 3663088 h 3784177"/>
              <a:gd name="connsiteX94" fmla="*/ 1390118 w 8037833"/>
              <a:gd name="connsiteY94" fmla="*/ 3682789 h 3784177"/>
              <a:gd name="connsiteX95" fmla="*/ 1252698 w 8037833"/>
              <a:gd name="connsiteY95" fmla="*/ 3708662 h 3784177"/>
              <a:gd name="connsiteX96" fmla="*/ 1171039 w 8037833"/>
              <a:gd name="connsiteY96" fmla="*/ 3758642 h 3784177"/>
              <a:gd name="connsiteX97" fmla="*/ 1058106 w 8037833"/>
              <a:gd name="connsiteY97" fmla="*/ 3776166 h 3784177"/>
              <a:gd name="connsiteX98" fmla="*/ 1039167 w 8037833"/>
              <a:gd name="connsiteY98" fmla="*/ 3784177 h 3784177"/>
              <a:gd name="connsiteX99" fmla="*/ 1012958 w 8037833"/>
              <a:gd name="connsiteY99" fmla="*/ 3779206 h 3784177"/>
              <a:gd name="connsiteX100" fmla="*/ 907906 w 8037833"/>
              <a:gd name="connsiteY100" fmla="*/ 3757678 h 3784177"/>
              <a:gd name="connsiteX101" fmla="*/ 825226 w 8037833"/>
              <a:gd name="connsiteY101" fmla="*/ 3726369 h 3784177"/>
              <a:gd name="connsiteX102" fmla="*/ 722264 w 8037833"/>
              <a:gd name="connsiteY102" fmla="*/ 3747612 h 3784177"/>
              <a:gd name="connsiteX103" fmla="*/ 659460 w 8037833"/>
              <a:gd name="connsiteY103" fmla="*/ 3740429 h 3784177"/>
              <a:gd name="connsiteX104" fmla="*/ 556552 w 8037833"/>
              <a:gd name="connsiteY104" fmla="*/ 3739124 h 3784177"/>
              <a:gd name="connsiteX105" fmla="*/ 445444 w 8037833"/>
              <a:gd name="connsiteY105" fmla="*/ 3764831 h 3784177"/>
              <a:gd name="connsiteX106" fmla="*/ 393295 w 8037833"/>
              <a:gd name="connsiteY106" fmla="*/ 3753097 h 3784177"/>
              <a:gd name="connsiteX107" fmla="*/ 339711 w 8037833"/>
              <a:gd name="connsiteY107" fmla="*/ 3718242 h 3784177"/>
              <a:gd name="connsiteX108" fmla="*/ 222239 w 8037833"/>
              <a:gd name="connsiteY108" fmla="*/ 3672335 h 3784177"/>
              <a:gd name="connsiteX109" fmla="*/ 163578 w 8037833"/>
              <a:gd name="connsiteY109" fmla="*/ 3656292 h 3784177"/>
              <a:gd name="connsiteX110" fmla="*/ 72220 w 8037833"/>
              <a:gd name="connsiteY110" fmla="*/ 3645272 h 3784177"/>
              <a:gd name="connsiteX111" fmla="*/ 44395 w 8037833"/>
              <a:gd name="connsiteY111" fmla="*/ 3639455 h 3784177"/>
              <a:gd name="connsiteX112" fmla="*/ 1962 w 8037833"/>
              <a:gd name="connsiteY112" fmla="*/ 3635948 h 3784177"/>
              <a:gd name="connsiteX113" fmla="*/ 0 w 8037833"/>
              <a:gd name="connsiteY113" fmla="*/ 3635261 h 3784177"/>
              <a:gd name="connsiteX114" fmla="*/ 0 w 8037833"/>
              <a:gd name="connsiteY11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432153 w 8037833"/>
              <a:gd name="connsiteY66" fmla="*/ 3667780 h 3784177"/>
              <a:gd name="connsiteX67" fmla="*/ 3373519 w 8037833"/>
              <a:gd name="connsiteY67" fmla="*/ 3665785 h 3784177"/>
              <a:gd name="connsiteX68" fmla="*/ 3114267 w 8037833"/>
              <a:gd name="connsiteY68" fmla="*/ 3638983 h 3784177"/>
              <a:gd name="connsiteX69" fmla="*/ 2989722 w 8037833"/>
              <a:gd name="connsiteY69" fmla="*/ 3623230 h 3784177"/>
              <a:gd name="connsiteX70" fmla="*/ 2965734 w 8037833"/>
              <a:gd name="connsiteY70" fmla="*/ 3635676 h 3784177"/>
              <a:gd name="connsiteX71" fmla="*/ 2961603 w 8037833"/>
              <a:gd name="connsiteY71" fmla="*/ 3638221 h 3784177"/>
              <a:gd name="connsiteX72" fmla="*/ 2944959 w 8037833"/>
              <a:gd name="connsiteY72" fmla="*/ 3639723 h 3784177"/>
              <a:gd name="connsiteX73" fmla="*/ 2940402 w 8037833"/>
              <a:gd name="connsiteY73" fmla="*/ 3651000 h 3784177"/>
              <a:gd name="connsiteX74" fmla="*/ 2915449 w 8037833"/>
              <a:gd name="connsiteY74" fmla="*/ 3661039 h 3784177"/>
              <a:gd name="connsiteX75" fmla="*/ 2884777 w 8037833"/>
              <a:gd name="connsiteY75" fmla="*/ 3660775 h 3784177"/>
              <a:gd name="connsiteX76" fmla="*/ 2739034 w 8037833"/>
              <a:gd name="connsiteY76" fmla="*/ 3647396 h 3784177"/>
              <a:gd name="connsiteX77" fmla="*/ 2651827 w 8037833"/>
              <a:gd name="connsiteY77" fmla="*/ 3646306 h 3784177"/>
              <a:gd name="connsiteX78" fmla="*/ 2618680 w 8037833"/>
              <a:gd name="connsiteY78" fmla="*/ 3656755 h 3784177"/>
              <a:gd name="connsiteX79" fmla="*/ 2572404 w 8037833"/>
              <a:gd name="connsiteY79" fmla="*/ 3664043 h 3784177"/>
              <a:gd name="connsiteX80" fmla="*/ 2423704 w 8037833"/>
              <a:gd name="connsiteY80" fmla="*/ 3658079 h 3784177"/>
              <a:gd name="connsiteX81" fmla="*/ 2301172 w 8037833"/>
              <a:gd name="connsiteY81" fmla="*/ 3663053 h 3784177"/>
              <a:gd name="connsiteX82" fmla="*/ 2294102 w 8037833"/>
              <a:gd name="connsiteY82" fmla="*/ 3671151 h 3784177"/>
              <a:gd name="connsiteX83" fmla="*/ 2238966 w 8037833"/>
              <a:gd name="connsiteY83" fmla="*/ 3668777 h 3784177"/>
              <a:gd name="connsiteX84" fmla="*/ 2082844 w 8037833"/>
              <a:gd name="connsiteY84" fmla="*/ 3631994 h 3784177"/>
              <a:gd name="connsiteX85" fmla="*/ 1938480 w 8037833"/>
              <a:gd name="connsiteY85" fmla="*/ 3601439 h 3784177"/>
              <a:gd name="connsiteX86" fmla="*/ 1900166 w 8037833"/>
              <a:gd name="connsiteY86" fmla="*/ 3609358 h 3784177"/>
              <a:gd name="connsiteX87" fmla="*/ 1835976 w 8037833"/>
              <a:gd name="connsiteY87" fmla="*/ 3622065 h 3784177"/>
              <a:gd name="connsiteX88" fmla="*/ 1787830 w 8037833"/>
              <a:gd name="connsiteY88" fmla="*/ 3633173 h 3784177"/>
              <a:gd name="connsiteX89" fmla="*/ 1734224 w 8037833"/>
              <a:gd name="connsiteY89" fmla="*/ 3655593 h 3784177"/>
              <a:gd name="connsiteX90" fmla="*/ 1664576 w 8037833"/>
              <a:gd name="connsiteY90" fmla="*/ 3638572 h 3784177"/>
              <a:gd name="connsiteX91" fmla="*/ 1577459 w 8037833"/>
              <a:gd name="connsiteY91" fmla="*/ 3658824 h 3784177"/>
              <a:gd name="connsiteX92" fmla="*/ 1527269 w 8037833"/>
              <a:gd name="connsiteY92" fmla="*/ 3663088 h 3784177"/>
              <a:gd name="connsiteX93" fmla="*/ 1390118 w 8037833"/>
              <a:gd name="connsiteY93" fmla="*/ 3682789 h 3784177"/>
              <a:gd name="connsiteX94" fmla="*/ 1252698 w 8037833"/>
              <a:gd name="connsiteY94" fmla="*/ 3708662 h 3784177"/>
              <a:gd name="connsiteX95" fmla="*/ 1171039 w 8037833"/>
              <a:gd name="connsiteY95" fmla="*/ 3758642 h 3784177"/>
              <a:gd name="connsiteX96" fmla="*/ 1058106 w 8037833"/>
              <a:gd name="connsiteY96" fmla="*/ 3776166 h 3784177"/>
              <a:gd name="connsiteX97" fmla="*/ 1039167 w 8037833"/>
              <a:gd name="connsiteY97" fmla="*/ 3784177 h 3784177"/>
              <a:gd name="connsiteX98" fmla="*/ 1012958 w 8037833"/>
              <a:gd name="connsiteY98" fmla="*/ 3779206 h 3784177"/>
              <a:gd name="connsiteX99" fmla="*/ 907906 w 8037833"/>
              <a:gd name="connsiteY99" fmla="*/ 3757678 h 3784177"/>
              <a:gd name="connsiteX100" fmla="*/ 825226 w 8037833"/>
              <a:gd name="connsiteY100" fmla="*/ 3726369 h 3784177"/>
              <a:gd name="connsiteX101" fmla="*/ 722264 w 8037833"/>
              <a:gd name="connsiteY101" fmla="*/ 3747612 h 3784177"/>
              <a:gd name="connsiteX102" fmla="*/ 659460 w 8037833"/>
              <a:gd name="connsiteY102" fmla="*/ 3740429 h 3784177"/>
              <a:gd name="connsiteX103" fmla="*/ 556552 w 8037833"/>
              <a:gd name="connsiteY103" fmla="*/ 3739124 h 3784177"/>
              <a:gd name="connsiteX104" fmla="*/ 445444 w 8037833"/>
              <a:gd name="connsiteY104" fmla="*/ 3764831 h 3784177"/>
              <a:gd name="connsiteX105" fmla="*/ 393295 w 8037833"/>
              <a:gd name="connsiteY105" fmla="*/ 3753097 h 3784177"/>
              <a:gd name="connsiteX106" fmla="*/ 339711 w 8037833"/>
              <a:gd name="connsiteY106" fmla="*/ 3718242 h 3784177"/>
              <a:gd name="connsiteX107" fmla="*/ 222239 w 8037833"/>
              <a:gd name="connsiteY107" fmla="*/ 3672335 h 3784177"/>
              <a:gd name="connsiteX108" fmla="*/ 163578 w 8037833"/>
              <a:gd name="connsiteY108" fmla="*/ 3656292 h 3784177"/>
              <a:gd name="connsiteX109" fmla="*/ 72220 w 8037833"/>
              <a:gd name="connsiteY109" fmla="*/ 3645272 h 3784177"/>
              <a:gd name="connsiteX110" fmla="*/ 44395 w 8037833"/>
              <a:gd name="connsiteY110" fmla="*/ 3639455 h 3784177"/>
              <a:gd name="connsiteX111" fmla="*/ 1962 w 8037833"/>
              <a:gd name="connsiteY111" fmla="*/ 3635948 h 3784177"/>
              <a:gd name="connsiteX112" fmla="*/ 0 w 8037833"/>
              <a:gd name="connsiteY112" fmla="*/ 3635261 h 3784177"/>
              <a:gd name="connsiteX113" fmla="*/ 0 w 8037833"/>
              <a:gd name="connsiteY113"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432153 w 8037833"/>
              <a:gd name="connsiteY66" fmla="*/ 3667780 h 3784177"/>
              <a:gd name="connsiteX67" fmla="*/ 3373519 w 8037833"/>
              <a:gd name="connsiteY67" fmla="*/ 3665785 h 3784177"/>
              <a:gd name="connsiteX68" fmla="*/ 3114267 w 8037833"/>
              <a:gd name="connsiteY68" fmla="*/ 3638983 h 3784177"/>
              <a:gd name="connsiteX69" fmla="*/ 2989722 w 8037833"/>
              <a:gd name="connsiteY69" fmla="*/ 3623230 h 3784177"/>
              <a:gd name="connsiteX70" fmla="*/ 2965734 w 8037833"/>
              <a:gd name="connsiteY70" fmla="*/ 3635676 h 3784177"/>
              <a:gd name="connsiteX71" fmla="*/ 2961603 w 8037833"/>
              <a:gd name="connsiteY71" fmla="*/ 3638221 h 3784177"/>
              <a:gd name="connsiteX72" fmla="*/ 2944959 w 8037833"/>
              <a:gd name="connsiteY72" fmla="*/ 3639723 h 3784177"/>
              <a:gd name="connsiteX73" fmla="*/ 2940402 w 8037833"/>
              <a:gd name="connsiteY73" fmla="*/ 3651000 h 3784177"/>
              <a:gd name="connsiteX74" fmla="*/ 2915449 w 8037833"/>
              <a:gd name="connsiteY74" fmla="*/ 3661039 h 3784177"/>
              <a:gd name="connsiteX75" fmla="*/ 2884777 w 8037833"/>
              <a:gd name="connsiteY75" fmla="*/ 3660775 h 3784177"/>
              <a:gd name="connsiteX76" fmla="*/ 2739034 w 8037833"/>
              <a:gd name="connsiteY76" fmla="*/ 3647396 h 3784177"/>
              <a:gd name="connsiteX77" fmla="*/ 2651827 w 8037833"/>
              <a:gd name="connsiteY77" fmla="*/ 3646306 h 3784177"/>
              <a:gd name="connsiteX78" fmla="*/ 2618680 w 8037833"/>
              <a:gd name="connsiteY78" fmla="*/ 3656755 h 3784177"/>
              <a:gd name="connsiteX79" fmla="*/ 2572404 w 8037833"/>
              <a:gd name="connsiteY79" fmla="*/ 3664043 h 3784177"/>
              <a:gd name="connsiteX80" fmla="*/ 2423704 w 8037833"/>
              <a:gd name="connsiteY80" fmla="*/ 3658079 h 3784177"/>
              <a:gd name="connsiteX81" fmla="*/ 2301172 w 8037833"/>
              <a:gd name="connsiteY81" fmla="*/ 3663053 h 3784177"/>
              <a:gd name="connsiteX82" fmla="*/ 2294102 w 8037833"/>
              <a:gd name="connsiteY82" fmla="*/ 3671151 h 3784177"/>
              <a:gd name="connsiteX83" fmla="*/ 2238966 w 8037833"/>
              <a:gd name="connsiteY83" fmla="*/ 3668777 h 3784177"/>
              <a:gd name="connsiteX84" fmla="*/ 2082844 w 8037833"/>
              <a:gd name="connsiteY84" fmla="*/ 3631994 h 3784177"/>
              <a:gd name="connsiteX85" fmla="*/ 1938480 w 8037833"/>
              <a:gd name="connsiteY85" fmla="*/ 3601439 h 3784177"/>
              <a:gd name="connsiteX86" fmla="*/ 1900166 w 8037833"/>
              <a:gd name="connsiteY86" fmla="*/ 3609358 h 3784177"/>
              <a:gd name="connsiteX87" fmla="*/ 1787830 w 8037833"/>
              <a:gd name="connsiteY87" fmla="*/ 3633173 h 3784177"/>
              <a:gd name="connsiteX88" fmla="*/ 1734224 w 8037833"/>
              <a:gd name="connsiteY88" fmla="*/ 3655593 h 3784177"/>
              <a:gd name="connsiteX89" fmla="*/ 1664576 w 8037833"/>
              <a:gd name="connsiteY89" fmla="*/ 3638572 h 3784177"/>
              <a:gd name="connsiteX90" fmla="*/ 1577459 w 8037833"/>
              <a:gd name="connsiteY90" fmla="*/ 3658824 h 3784177"/>
              <a:gd name="connsiteX91" fmla="*/ 1527269 w 8037833"/>
              <a:gd name="connsiteY91" fmla="*/ 3663088 h 3784177"/>
              <a:gd name="connsiteX92" fmla="*/ 1390118 w 8037833"/>
              <a:gd name="connsiteY92" fmla="*/ 3682789 h 3784177"/>
              <a:gd name="connsiteX93" fmla="*/ 1252698 w 8037833"/>
              <a:gd name="connsiteY93" fmla="*/ 3708662 h 3784177"/>
              <a:gd name="connsiteX94" fmla="*/ 1171039 w 8037833"/>
              <a:gd name="connsiteY94" fmla="*/ 3758642 h 3784177"/>
              <a:gd name="connsiteX95" fmla="*/ 1058106 w 8037833"/>
              <a:gd name="connsiteY95" fmla="*/ 3776166 h 3784177"/>
              <a:gd name="connsiteX96" fmla="*/ 1039167 w 8037833"/>
              <a:gd name="connsiteY96" fmla="*/ 3784177 h 3784177"/>
              <a:gd name="connsiteX97" fmla="*/ 1012958 w 8037833"/>
              <a:gd name="connsiteY97" fmla="*/ 3779206 h 3784177"/>
              <a:gd name="connsiteX98" fmla="*/ 907906 w 8037833"/>
              <a:gd name="connsiteY98" fmla="*/ 3757678 h 3784177"/>
              <a:gd name="connsiteX99" fmla="*/ 825226 w 8037833"/>
              <a:gd name="connsiteY99" fmla="*/ 3726369 h 3784177"/>
              <a:gd name="connsiteX100" fmla="*/ 722264 w 8037833"/>
              <a:gd name="connsiteY100" fmla="*/ 3747612 h 3784177"/>
              <a:gd name="connsiteX101" fmla="*/ 659460 w 8037833"/>
              <a:gd name="connsiteY101" fmla="*/ 3740429 h 3784177"/>
              <a:gd name="connsiteX102" fmla="*/ 556552 w 8037833"/>
              <a:gd name="connsiteY102" fmla="*/ 3739124 h 3784177"/>
              <a:gd name="connsiteX103" fmla="*/ 445444 w 8037833"/>
              <a:gd name="connsiteY103" fmla="*/ 3764831 h 3784177"/>
              <a:gd name="connsiteX104" fmla="*/ 393295 w 8037833"/>
              <a:gd name="connsiteY104" fmla="*/ 3753097 h 3784177"/>
              <a:gd name="connsiteX105" fmla="*/ 339711 w 8037833"/>
              <a:gd name="connsiteY105" fmla="*/ 3718242 h 3784177"/>
              <a:gd name="connsiteX106" fmla="*/ 222239 w 8037833"/>
              <a:gd name="connsiteY106" fmla="*/ 3672335 h 3784177"/>
              <a:gd name="connsiteX107" fmla="*/ 163578 w 8037833"/>
              <a:gd name="connsiteY107" fmla="*/ 3656292 h 3784177"/>
              <a:gd name="connsiteX108" fmla="*/ 72220 w 8037833"/>
              <a:gd name="connsiteY108" fmla="*/ 3645272 h 3784177"/>
              <a:gd name="connsiteX109" fmla="*/ 44395 w 8037833"/>
              <a:gd name="connsiteY109" fmla="*/ 3639455 h 3784177"/>
              <a:gd name="connsiteX110" fmla="*/ 1962 w 8037833"/>
              <a:gd name="connsiteY110" fmla="*/ 3635948 h 3784177"/>
              <a:gd name="connsiteX111" fmla="*/ 0 w 8037833"/>
              <a:gd name="connsiteY111" fmla="*/ 3635261 h 3784177"/>
              <a:gd name="connsiteX112" fmla="*/ 0 w 8037833"/>
              <a:gd name="connsiteY11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373519 w 8037833"/>
              <a:gd name="connsiteY66" fmla="*/ 3665785 h 3784177"/>
              <a:gd name="connsiteX67" fmla="*/ 3114267 w 8037833"/>
              <a:gd name="connsiteY67" fmla="*/ 3638983 h 3784177"/>
              <a:gd name="connsiteX68" fmla="*/ 2989722 w 8037833"/>
              <a:gd name="connsiteY68" fmla="*/ 3623230 h 3784177"/>
              <a:gd name="connsiteX69" fmla="*/ 2965734 w 8037833"/>
              <a:gd name="connsiteY69" fmla="*/ 3635676 h 3784177"/>
              <a:gd name="connsiteX70" fmla="*/ 2961603 w 8037833"/>
              <a:gd name="connsiteY70" fmla="*/ 3638221 h 3784177"/>
              <a:gd name="connsiteX71" fmla="*/ 2944959 w 8037833"/>
              <a:gd name="connsiteY71" fmla="*/ 3639723 h 3784177"/>
              <a:gd name="connsiteX72" fmla="*/ 2940402 w 8037833"/>
              <a:gd name="connsiteY72" fmla="*/ 3651000 h 3784177"/>
              <a:gd name="connsiteX73" fmla="*/ 2915449 w 8037833"/>
              <a:gd name="connsiteY73" fmla="*/ 3661039 h 3784177"/>
              <a:gd name="connsiteX74" fmla="*/ 2884777 w 8037833"/>
              <a:gd name="connsiteY74" fmla="*/ 3660775 h 3784177"/>
              <a:gd name="connsiteX75" fmla="*/ 2739034 w 8037833"/>
              <a:gd name="connsiteY75" fmla="*/ 3647396 h 3784177"/>
              <a:gd name="connsiteX76" fmla="*/ 2651827 w 8037833"/>
              <a:gd name="connsiteY76" fmla="*/ 3646306 h 3784177"/>
              <a:gd name="connsiteX77" fmla="*/ 2618680 w 8037833"/>
              <a:gd name="connsiteY77" fmla="*/ 3656755 h 3784177"/>
              <a:gd name="connsiteX78" fmla="*/ 2572404 w 8037833"/>
              <a:gd name="connsiteY78" fmla="*/ 3664043 h 3784177"/>
              <a:gd name="connsiteX79" fmla="*/ 2423704 w 8037833"/>
              <a:gd name="connsiteY79" fmla="*/ 3658079 h 3784177"/>
              <a:gd name="connsiteX80" fmla="*/ 2301172 w 8037833"/>
              <a:gd name="connsiteY80" fmla="*/ 3663053 h 3784177"/>
              <a:gd name="connsiteX81" fmla="*/ 2294102 w 8037833"/>
              <a:gd name="connsiteY81" fmla="*/ 3671151 h 3784177"/>
              <a:gd name="connsiteX82" fmla="*/ 2238966 w 8037833"/>
              <a:gd name="connsiteY82" fmla="*/ 3668777 h 3784177"/>
              <a:gd name="connsiteX83" fmla="*/ 2082844 w 8037833"/>
              <a:gd name="connsiteY83" fmla="*/ 3631994 h 3784177"/>
              <a:gd name="connsiteX84" fmla="*/ 1938480 w 8037833"/>
              <a:gd name="connsiteY84" fmla="*/ 3601439 h 3784177"/>
              <a:gd name="connsiteX85" fmla="*/ 1900166 w 8037833"/>
              <a:gd name="connsiteY85" fmla="*/ 3609358 h 3784177"/>
              <a:gd name="connsiteX86" fmla="*/ 1787830 w 8037833"/>
              <a:gd name="connsiteY86" fmla="*/ 3633173 h 3784177"/>
              <a:gd name="connsiteX87" fmla="*/ 1734224 w 8037833"/>
              <a:gd name="connsiteY87" fmla="*/ 3655593 h 3784177"/>
              <a:gd name="connsiteX88" fmla="*/ 1664576 w 8037833"/>
              <a:gd name="connsiteY88" fmla="*/ 3638572 h 3784177"/>
              <a:gd name="connsiteX89" fmla="*/ 1577459 w 8037833"/>
              <a:gd name="connsiteY89" fmla="*/ 3658824 h 3784177"/>
              <a:gd name="connsiteX90" fmla="*/ 1527269 w 8037833"/>
              <a:gd name="connsiteY90" fmla="*/ 3663088 h 3784177"/>
              <a:gd name="connsiteX91" fmla="*/ 1390118 w 8037833"/>
              <a:gd name="connsiteY91" fmla="*/ 3682789 h 3784177"/>
              <a:gd name="connsiteX92" fmla="*/ 1252698 w 8037833"/>
              <a:gd name="connsiteY92" fmla="*/ 3708662 h 3784177"/>
              <a:gd name="connsiteX93" fmla="*/ 1171039 w 8037833"/>
              <a:gd name="connsiteY93" fmla="*/ 3758642 h 3784177"/>
              <a:gd name="connsiteX94" fmla="*/ 1058106 w 8037833"/>
              <a:gd name="connsiteY94" fmla="*/ 3776166 h 3784177"/>
              <a:gd name="connsiteX95" fmla="*/ 1039167 w 8037833"/>
              <a:gd name="connsiteY95" fmla="*/ 3784177 h 3784177"/>
              <a:gd name="connsiteX96" fmla="*/ 1012958 w 8037833"/>
              <a:gd name="connsiteY96" fmla="*/ 3779206 h 3784177"/>
              <a:gd name="connsiteX97" fmla="*/ 907906 w 8037833"/>
              <a:gd name="connsiteY97" fmla="*/ 3757678 h 3784177"/>
              <a:gd name="connsiteX98" fmla="*/ 825226 w 8037833"/>
              <a:gd name="connsiteY98" fmla="*/ 3726369 h 3784177"/>
              <a:gd name="connsiteX99" fmla="*/ 722264 w 8037833"/>
              <a:gd name="connsiteY99" fmla="*/ 3747612 h 3784177"/>
              <a:gd name="connsiteX100" fmla="*/ 659460 w 8037833"/>
              <a:gd name="connsiteY100" fmla="*/ 3740429 h 3784177"/>
              <a:gd name="connsiteX101" fmla="*/ 556552 w 8037833"/>
              <a:gd name="connsiteY101" fmla="*/ 3739124 h 3784177"/>
              <a:gd name="connsiteX102" fmla="*/ 445444 w 8037833"/>
              <a:gd name="connsiteY102" fmla="*/ 3764831 h 3784177"/>
              <a:gd name="connsiteX103" fmla="*/ 393295 w 8037833"/>
              <a:gd name="connsiteY103" fmla="*/ 3753097 h 3784177"/>
              <a:gd name="connsiteX104" fmla="*/ 339711 w 8037833"/>
              <a:gd name="connsiteY104" fmla="*/ 3718242 h 3784177"/>
              <a:gd name="connsiteX105" fmla="*/ 222239 w 8037833"/>
              <a:gd name="connsiteY105" fmla="*/ 3672335 h 3784177"/>
              <a:gd name="connsiteX106" fmla="*/ 163578 w 8037833"/>
              <a:gd name="connsiteY106" fmla="*/ 3656292 h 3784177"/>
              <a:gd name="connsiteX107" fmla="*/ 72220 w 8037833"/>
              <a:gd name="connsiteY107" fmla="*/ 3645272 h 3784177"/>
              <a:gd name="connsiteX108" fmla="*/ 44395 w 8037833"/>
              <a:gd name="connsiteY108" fmla="*/ 3639455 h 3784177"/>
              <a:gd name="connsiteX109" fmla="*/ 1962 w 8037833"/>
              <a:gd name="connsiteY109" fmla="*/ 3635948 h 3784177"/>
              <a:gd name="connsiteX110" fmla="*/ 0 w 8037833"/>
              <a:gd name="connsiteY110" fmla="*/ 3635261 h 3784177"/>
              <a:gd name="connsiteX111" fmla="*/ 0 w 8037833"/>
              <a:gd name="connsiteY111"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373519 w 8037833"/>
              <a:gd name="connsiteY66" fmla="*/ 3665785 h 3784177"/>
              <a:gd name="connsiteX67" fmla="*/ 3114267 w 8037833"/>
              <a:gd name="connsiteY67" fmla="*/ 3638983 h 3784177"/>
              <a:gd name="connsiteX68" fmla="*/ 2989722 w 8037833"/>
              <a:gd name="connsiteY68" fmla="*/ 3623230 h 3784177"/>
              <a:gd name="connsiteX69" fmla="*/ 2965734 w 8037833"/>
              <a:gd name="connsiteY69" fmla="*/ 3635676 h 3784177"/>
              <a:gd name="connsiteX70" fmla="*/ 2961603 w 8037833"/>
              <a:gd name="connsiteY70" fmla="*/ 3638221 h 3784177"/>
              <a:gd name="connsiteX71" fmla="*/ 2944959 w 8037833"/>
              <a:gd name="connsiteY71" fmla="*/ 3639723 h 3784177"/>
              <a:gd name="connsiteX72" fmla="*/ 2940402 w 8037833"/>
              <a:gd name="connsiteY72" fmla="*/ 3651000 h 3784177"/>
              <a:gd name="connsiteX73" fmla="*/ 2915449 w 8037833"/>
              <a:gd name="connsiteY73" fmla="*/ 3661039 h 3784177"/>
              <a:gd name="connsiteX74" fmla="*/ 2884777 w 8037833"/>
              <a:gd name="connsiteY74" fmla="*/ 3660775 h 3784177"/>
              <a:gd name="connsiteX75" fmla="*/ 2739034 w 8037833"/>
              <a:gd name="connsiteY75" fmla="*/ 3647396 h 3784177"/>
              <a:gd name="connsiteX76" fmla="*/ 2651827 w 8037833"/>
              <a:gd name="connsiteY76" fmla="*/ 3646306 h 3784177"/>
              <a:gd name="connsiteX77" fmla="*/ 2618680 w 8037833"/>
              <a:gd name="connsiteY77" fmla="*/ 3656755 h 3784177"/>
              <a:gd name="connsiteX78" fmla="*/ 2572404 w 8037833"/>
              <a:gd name="connsiteY78" fmla="*/ 3664043 h 3784177"/>
              <a:gd name="connsiteX79" fmla="*/ 2423704 w 8037833"/>
              <a:gd name="connsiteY79" fmla="*/ 3658079 h 3784177"/>
              <a:gd name="connsiteX80" fmla="*/ 2301172 w 8037833"/>
              <a:gd name="connsiteY80" fmla="*/ 3663053 h 3784177"/>
              <a:gd name="connsiteX81" fmla="*/ 2238966 w 8037833"/>
              <a:gd name="connsiteY81" fmla="*/ 3668777 h 3784177"/>
              <a:gd name="connsiteX82" fmla="*/ 2082844 w 8037833"/>
              <a:gd name="connsiteY82" fmla="*/ 3631994 h 3784177"/>
              <a:gd name="connsiteX83" fmla="*/ 1938480 w 8037833"/>
              <a:gd name="connsiteY83" fmla="*/ 3601439 h 3784177"/>
              <a:gd name="connsiteX84" fmla="*/ 1900166 w 8037833"/>
              <a:gd name="connsiteY84" fmla="*/ 3609358 h 3784177"/>
              <a:gd name="connsiteX85" fmla="*/ 1787830 w 8037833"/>
              <a:gd name="connsiteY85" fmla="*/ 3633173 h 3784177"/>
              <a:gd name="connsiteX86" fmla="*/ 1734224 w 8037833"/>
              <a:gd name="connsiteY86" fmla="*/ 3655593 h 3784177"/>
              <a:gd name="connsiteX87" fmla="*/ 1664576 w 8037833"/>
              <a:gd name="connsiteY87" fmla="*/ 3638572 h 3784177"/>
              <a:gd name="connsiteX88" fmla="*/ 1577459 w 8037833"/>
              <a:gd name="connsiteY88" fmla="*/ 3658824 h 3784177"/>
              <a:gd name="connsiteX89" fmla="*/ 1527269 w 8037833"/>
              <a:gd name="connsiteY89" fmla="*/ 3663088 h 3784177"/>
              <a:gd name="connsiteX90" fmla="*/ 1390118 w 8037833"/>
              <a:gd name="connsiteY90" fmla="*/ 3682789 h 3784177"/>
              <a:gd name="connsiteX91" fmla="*/ 1252698 w 8037833"/>
              <a:gd name="connsiteY91" fmla="*/ 3708662 h 3784177"/>
              <a:gd name="connsiteX92" fmla="*/ 1171039 w 8037833"/>
              <a:gd name="connsiteY92" fmla="*/ 3758642 h 3784177"/>
              <a:gd name="connsiteX93" fmla="*/ 1058106 w 8037833"/>
              <a:gd name="connsiteY93" fmla="*/ 3776166 h 3784177"/>
              <a:gd name="connsiteX94" fmla="*/ 1039167 w 8037833"/>
              <a:gd name="connsiteY94" fmla="*/ 3784177 h 3784177"/>
              <a:gd name="connsiteX95" fmla="*/ 1012958 w 8037833"/>
              <a:gd name="connsiteY95" fmla="*/ 3779206 h 3784177"/>
              <a:gd name="connsiteX96" fmla="*/ 907906 w 8037833"/>
              <a:gd name="connsiteY96" fmla="*/ 3757678 h 3784177"/>
              <a:gd name="connsiteX97" fmla="*/ 825226 w 8037833"/>
              <a:gd name="connsiteY97" fmla="*/ 3726369 h 3784177"/>
              <a:gd name="connsiteX98" fmla="*/ 722264 w 8037833"/>
              <a:gd name="connsiteY98" fmla="*/ 3747612 h 3784177"/>
              <a:gd name="connsiteX99" fmla="*/ 659460 w 8037833"/>
              <a:gd name="connsiteY99" fmla="*/ 3740429 h 3784177"/>
              <a:gd name="connsiteX100" fmla="*/ 556552 w 8037833"/>
              <a:gd name="connsiteY100" fmla="*/ 3739124 h 3784177"/>
              <a:gd name="connsiteX101" fmla="*/ 445444 w 8037833"/>
              <a:gd name="connsiteY101" fmla="*/ 3764831 h 3784177"/>
              <a:gd name="connsiteX102" fmla="*/ 393295 w 8037833"/>
              <a:gd name="connsiteY102" fmla="*/ 3753097 h 3784177"/>
              <a:gd name="connsiteX103" fmla="*/ 339711 w 8037833"/>
              <a:gd name="connsiteY103" fmla="*/ 3718242 h 3784177"/>
              <a:gd name="connsiteX104" fmla="*/ 222239 w 8037833"/>
              <a:gd name="connsiteY104" fmla="*/ 3672335 h 3784177"/>
              <a:gd name="connsiteX105" fmla="*/ 163578 w 8037833"/>
              <a:gd name="connsiteY105" fmla="*/ 3656292 h 3784177"/>
              <a:gd name="connsiteX106" fmla="*/ 72220 w 8037833"/>
              <a:gd name="connsiteY106" fmla="*/ 3645272 h 3784177"/>
              <a:gd name="connsiteX107" fmla="*/ 44395 w 8037833"/>
              <a:gd name="connsiteY107" fmla="*/ 3639455 h 3784177"/>
              <a:gd name="connsiteX108" fmla="*/ 1962 w 8037833"/>
              <a:gd name="connsiteY108" fmla="*/ 3635948 h 3784177"/>
              <a:gd name="connsiteX109" fmla="*/ 0 w 8037833"/>
              <a:gd name="connsiteY109" fmla="*/ 3635261 h 3784177"/>
              <a:gd name="connsiteX110" fmla="*/ 0 w 8037833"/>
              <a:gd name="connsiteY11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373519 w 8037833"/>
              <a:gd name="connsiteY66" fmla="*/ 3665785 h 3784177"/>
              <a:gd name="connsiteX67" fmla="*/ 3114267 w 8037833"/>
              <a:gd name="connsiteY67" fmla="*/ 3638983 h 3784177"/>
              <a:gd name="connsiteX68" fmla="*/ 2989722 w 8037833"/>
              <a:gd name="connsiteY68" fmla="*/ 3623230 h 3784177"/>
              <a:gd name="connsiteX69" fmla="*/ 2965734 w 8037833"/>
              <a:gd name="connsiteY69" fmla="*/ 3635676 h 3784177"/>
              <a:gd name="connsiteX70" fmla="*/ 2961603 w 8037833"/>
              <a:gd name="connsiteY70" fmla="*/ 3638221 h 3784177"/>
              <a:gd name="connsiteX71" fmla="*/ 2944959 w 8037833"/>
              <a:gd name="connsiteY71" fmla="*/ 3639723 h 3784177"/>
              <a:gd name="connsiteX72" fmla="*/ 2940402 w 8037833"/>
              <a:gd name="connsiteY72" fmla="*/ 3651000 h 3784177"/>
              <a:gd name="connsiteX73" fmla="*/ 2915449 w 8037833"/>
              <a:gd name="connsiteY73" fmla="*/ 3661039 h 3784177"/>
              <a:gd name="connsiteX74" fmla="*/ 2884777 w 8037833"/>
              <a:gd name="connsiteY74" fmla="*/ 3660775 h 3784177"/>
              <a:gd name="connsiteX75" fmla="*/ 2739034 w 8037833"/>
              <a:gd name="connsiteY75" fmla="*/ 3647396 h 3784177"/>
              <a:gd name="connsiteX76" fmla="*/ 2651827 w 8037833"/>
              <a:gd name="connsiteY76" fmla="*/ 3646306 h 3784177"/>
              <a:gd name="connsiteX77" fmla="*/ 2618680 w 8037833"/>
              <a:gd name="connsiteY77" fmla="*/ 3656755 h 3784177"/>
              <a:gd name="connsiteX78" fmla="*/ 2572404 w 8037833"/>
              <a:gd name="connsiteY78" fmla="*/ 3664043 h 3784177"/>
              <a:gd name="connsiteX79" fmla="*/ 2423704 w 8037833"/>
              <a:gd name="connsiteY79" fmla="*/ 3658079 h 3784177"/>
              <a:gd name="connsiteX80" fmla="*/ 2301172 w 8037833"/>
              <a:gd name="connsiteY80" fmla="*/ 3663053 h 3784177"/>
              <a:gd name="connsiteX81" fmla="*/ 2238966 w 8037833"/>
              <a:gd name="connsiteY81" fmla="*/ 3668777 h 3784177"/>
              <a:gd name="connsiteX82" fmla="*/ 2082844 w 8037833"/>
              <a:gd name="connsiteY82" fmla="*/ 3631994 h 3784177"/>
              <a:gd name="connsiteX83" fmla="*/ 1938480 w 8037833"/>
              <a:gd name="connsiteY83" fmla="*/ 3601439 h 3784177"/>
              <a:gd name="connsiteX84" fmla="*/ 1900166 w 8037833"/>
              <a:gd name="connsiteY84" fmla="*/ 3609358 h 3784177"/>
              <a:gd name="connsiteX85" fmla="*/ 1787830 w 8037833"/>
              <a:gd name="connsiteY85" fmla="*/ 3633173 h 3784177"/>
              <a:gd name="connsiteX86" fmla="*/ 1734224 w 8037833"/>
              <a:gd name="connsiteY86" fmla="*/ 3655593 h 3784177"/>
              <a:gd name="connsiteX87" fmla="*/ 1664576 w 8037833"/>
              <a:gd name="connsiteY87" fmla="*/ 3638572 h 3784177"/>
              <a:gd name="connsiteX88" fmla="*/ 1577459 w 8037833"/>
              <a:gd name="connsiteY88" fmla="*/ 3658824 h 3784177"/>
              <a:gd name="connsiteX89" fmla="*/ 1527269 w 8037833"/>
              <a:gd name="connsiteY89" fmla="*/ 3663088 h 3784177"/>
              <a:gd name="connsiteX90" fmla="*/ 1390118 w 8037833"/>
              <a:gd name="connsiteY90" fmla="*/ 3682789 h 3784177"/>
              <a:gd name="connsiteX91" fmla="*/ 1252698 w 8037833"/>
              <a:gd name="connsiteY91" fmla="*/ 3708662 h 3784177"/>
              <a:gd name="connsiteX92" fmla="*/ 1171039 w 8037833"/>
              <a:gd name="connsiteY92" fmla="*/ 3758642 h 3784177"/>
              <a:gd name="connsiteX93" fmla="*/ 1058106 w 8037833"/>
              <a:gd name="connsiteY93" fmla="*/ 3776166 h 3784177"/>
              <a:gd name="connsiteX94" fmla="*/ 1039167 w 8037833"/>
              <a:gd name="connsiteY94" fmla="*/ 3784177 h 3784177"/>
              <a:gd name="connsiteX95" fmla="*/ 1012958 w 8037833"/>
              <a:gd name="connsiteY95" fmla="*/ 3779206 h 3784177"/>
              <a:gd name="connsiteX96" fmla="*/ 907906 w 8037833"/>
              <a:gd name="connsiteY96" fmla="*/ 3757678 h 3784177"/>
              <a:gd name="connsiteX97" fmla="*/ 825226 w 8037833"/>
              <a:gd name="connsiteY97" fmla="*/ 3726369 h 3784177"/>
              <a:gd name="connsiteX98" fmla="*/ 722264 w 8037833"/>
              <a:gd name="connsiteY98" fmla="*/ 3747612 h 3784177"/>
              <a:gd name="connsiteX99" fmla="*/ 659460 w 8037833"/>
              <a:gd name="connsiteY99" fmla="*/ 3740429 h 3784177"/>
              <a:gd name="connsiteX100" fmla="*/ 556552 w 8037833"/>
              <a:gd name="connsiteY100" fmla="*/ 3739124 h 3784177"/>
              <a:gd name="connsiteX101" fmla="*/ 445444 w 8037833"/>
              <a:gd name="connsiteY101" fmla="*/ 3764831 h 3784177"/>
              <a:gd name="connsiteX102" fmla="*/ 393295 w 8037833"/>
              <a:gd name="connsiteY102" fmla="*/ 3753097 h 3784177"/>
              <a:gd name="connsiteX103" fmla="*/ 339711 w 8037833"/>
              <a:gd name="connsiteY103" fmla="*/ 3718242 h 3784177"/>
              <a:gd name="connsiteX104" fmla="*/ 222239 w 8037833"/>
              <a:gd name="connsiteY104" fmla="*/ 3672335 h 3784177"/>
              <a:gd name="connsiteX105" fmla="*/ 163578 w 8037833"/>
              <a:gd name="connsiteY105" fmla="*/ 3656292 h 3784177"/>
              <a:gd name="connsiteX106" fmla="*/ 72220 w 8037833"/>
              <a:gd name="connsiteY106" fmla="*/ 3645272 h 3784177"/>
              <a:gd name="connsiteX107" fmla="*/ 44395 w 8037833"/>
              <a:gd name="connsiteY107" fmla="*/ 3639455 h 3784177"/>
              <a:gd name="connsiteX108" fmla="*/ 1962 w 8037833"/>
              <a:gd name="connsiteY108" fmla="*/ 3635948 h 3784177"/>
              <a:gd name="connsiteX109" fmla="*/ 0 w 8037833"/>
              <a:gd name="connsiteY109" fmla="*/ 3635261 h 3784177"/>
              <a:gd name="connsiteX110" fmla="*/ 0 w 8037833"/>
              <a:gd name="connsiteY11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373519 w 8037833"/>
              <a:gd name="connsiteY66" fmla="*/ 3665785 h 3784177"/>
              <a:gd name="connsiteX67" fmla="*/ 3114267 w 8037833"/>
              <a:gd name="connsiteY67" fmla="*/ 3638983 h 3784177"/>
              <a:gd name="connsiteX68" fmla="*/ 2989722 w 8037833"/>
              <a:gd name="connsiteY68" fmla="*/ 3623230 h 3784177"/>
              <a:gd name="connsiteX69" fmla="*/ 2965734 w 8037833"/>
              <a:gd name="connsiteY69" fmla="*/ 3635676 h 3784177"/>
              <a:gd name="connsiteX70" fmla="*/ 2961603 w 8037833"/>
              <a:gd name="connsiteY70" fmla="*/ 3638221 h 3784177"/>
              <a:gd name="connsiteX71" fmla="*/ 2944959 w 8037833"/>
              <a:gd name="connsiteY71" fmla="*/ 3639723 h 3784177"/>
              <a:gd name="connsiteX72" fmla="*/ 2940402 w 8037833"/>
              <a:gd name="connsiteY72" fmla="*/ 3651000 h 3784177"/>
              <a:gd name="connsiteX73" fmla="*/ 2915449 w 8037833"/>
              <a:gd name="connsiteY73" fmla="*/ 3661039 h 3784177"/>
              <a:gd name="connsiteX74" fmla="*/ 2884777 w 8037833"/>
              <a:gd name="connsiteY74" fmla="*/ 3660775 h 3784177"/>
              <a:gd name="connsiteX75" fmla="*/ 2739034 w 8037833"/>
              <a:gd name="connsiteY75" fmla="*/ 3647396 h 3784177"/>
              <a:gd name="connsiteX76" fmla="*/ 2651827 w 8037833"/>
              <a:gd name="connsiteY76" fmla="*/ 3646306 h 3784177"/>
              <a:gd name="connsiteX77" fmla="*/ 2618680 w 8037833"/>
              <a:gd name="connsiteY77" fmla="*/ 3656755 h 3784177"/>
              <a:gd name="connsiteX78" fmla="*/ 2572404 w 8037833"/>
              <a:gd name="connsiteY78" fmla="*/ 3664043 h 3784177"/>
              <a:gd name="connsiteX79" fmla="*/ 2423704 w 8037833"/>
              <a:gd name="connsiteY79" fmla="*/ 3658079 h 3784177"/>
              <a:gd name="connsiteX80" fmla="*/ 2301172 w 8037833"/>
              <a:gd name="connsiteY80" fmla="*/ 3663053 h 3784177"/>
              <a:gd name="connsiteX81" fmla="*/ 2238966 w 8037833"/>
              <a:gd name="connsiteY81" fmla="*/ 3668777 h 3784177"/>
              <a:gd name="connsiteX82" fmla="*/ 2082844 w 8037833"/>
              <a:gd name="connsiteY82" fmla="*/ 3631994 h 3784177"/>
              <a:gd name="connsiteX83" fmla="*/ 1938480 w 8037833"/>
              <a:gd name="connsiteY83" fmla="*/ 3601439 h 3784177"/>
              <a:gd name="connsiteX84" fmla="*/ 1900166 w 8037833"/>
              <a:gd name="connsiteY84" fmla="*/ 3609358 h 3784177"/>
              <a:gd name="connsiteX85" fmla="*/ 1787830 w 8037833"/>
              <a:gd name="connsiteY85" fmla="*/ 3633173 h 3784177"/>
              <a:gd name="connsiteX86" fmla="*/ 1734224 w 8037833"/>
              <a:gd name="connsiteY86" fmla="*/ 3655593 h 3784177"/>
              <a:gd name="connsiteX87" fmla="*/ 1664576 w 8037833"/>
              <a:gd name="connsiteY87" fmla="*/ 3638572 h 3784177"/>
              <a:gd name="connsiteX88" fmla="*/ 1577459 w 8037833"/>
              <a:gd name="connsiteY88" fmla="*/ 3658824 h 3784177"/>
              <a:gd name="connsiteX89" fmla="*/ 1527269 w 8037833"/>
              <a:gd name="connsiteY89" fmla="*/ 3663088 h 3784177"/>
              <a:gd name="connsiteX90" fmla="*/ 1390118 w 8037833"/>
              <a:gd name="connsiteY90" fmla="*/ 3682789 h 3784177"/>
              <a:gd name="connsiteX91" fmla="*/ 1252698 w 8037833"/>
              <a:gd name="connsiteY91" fmla="*/ 3708662 h 3784177"/>
              <a:gd name="connsiteX92" fmla="*/ 1171039 w 8037833"/>
              <a:gd name="connsiteY92" fmla="*/ 3758642 h 3784177"/>
              <a:gd name="connsiteX93" fmla="*/ 1058106 w 8037833"/>
              <a:gd name="connsiteY93" fmla="*/ 3776166 h 3784177"/>
              <a:gd name="connsiteX94" fmla="*/ 1039167 w 8037833"/>
              <a:gd name="connsiteY94" fmla="*/ 3784177 h 3784177"/>
              <a:gd name="connsiteX95" fmla="*/ 1012958 w 8037833"/>
              <a:gd name="connsiteY95" fmla="*/ 3779206 h 3784177"/>
              <a:gd name="connsiteX96" fmla="*/ 907906 w 8037833"/>
              <a:gd name="connsiteY96" fmla="*/ 3757678 h 3784177"/>
              <a:gd name="connsiteX97" fmla="*/ 825226 w 8037833"/>
              <a:gd name="connsiteY97" fmla="*/ 3726369 h 3784177"/>
              <a:gd name="connsiteX98" fmla="*/ 722264 w 8037833"/>
              <a:gd name="connsiteY98" fmla="*/ 3747612 h 3784177"/>
              <a:gd name="connsiteX99" fmla="*/ 659460 w 8037833"/>
              <a:gd name="connsiteY99" fmla="*/ 3740429 h 3784177"/>
              <a:gd name="connsiteX100" fmla="*/ 556552 w 8037833"/>
              <a:gd name="connsiteY100" fmla="*/ 3739124 h 3784177"/>
              <a:gd name="connsiteX101" fmla="*/ 393295 w 8037833"/>
              <a:gd name="connsiteY101" fmla="*/ 3753097 h 3784177"/>
              <a:gd name="connsiteX102" fmla="*/ 339711 w 8037833"/>
              <a:gd name="connsiteY102" fmla="*/ 3718242 h 3784177"/>
              <a:gd name="connsiteX103" fmla="*/ 222239 w 8037833"/>
              <a:gd name="connsiteY103" fmla="*/ 3672335 h 3784177"/>
              <a:gd name="connsiteX104" fmla="*/ 163578 w 8037833"/>
              <a:gd name="connsiteY104" fmla="*/ 3656292 h 3784177"/>
              <a:gd name="connsiteX105" fmla="*/ 72220 w 8037833"/>
              <a:gd name="connsiteY105" fmla="*/ 3645272 h 3784177"/>
              <a:gd name="connsiteX106" fmla="*/ 44395 w 8037833"/>
              <a:gd name="connsiteY106" fmla="*/ 3639455 h 3784177"/>
              <a:gd name="connsiteX107" fmla="*/ 1962 w 8037833"/>
              <a:gd name="connsiteY107" fmla="*/ 3635948 h 3784177"/>
              <a:gd name="connsiteX108" fmla="*/ 0 w 8037833"/>
              <a:gd name="connsiteY108" fmla="*/ 3635261 h 3784177"/>
              <a:gd name="connsiteX109" fmla="*/ 0 w 8037833"/>
              <a:gd name="connsiteY109"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373519 w 8037833"/>
              <a:gd name="connsiteY66" fmla="*/ 3665785 h 3784177"/>
              <a:gd name="connsiteX67" fmla="*/ 3114267 w 8037833"/>
              <a:gd name="connsiteY67" fmla="*/ 3638983 h 3784177"/>
              <a:gd name="connsiteX68" fmla="*/ 2989722 w 8037833"/>
              <a:gd name="connsiteY68" fmla="*/ 3623230 h 3784177"/>
              <a:gd name="connsiteX69" fmla="*/ 2965734 w 8037833"/>
              <a:gd name="connsiteY69" fmla="*/ 3635676 h 3784177"/>
              <a:gd name="connsiteX70" fmla="*/ 2961603 w 8037833"/>
              <a:gd name="connsiteY70" fmla="*/ 3638221 h 3784177"/>
              <a:gd name="connsiteX71" fmla="*/ 2944959 w 8037833"/>
              <a:gd name="connsiteY71" fmla="*/ 3639723 h 3784177"/>
              <a:gd name="connsiteX72" fmla="*/ 2940402 w 8037833"/>
              <a:gd name="connsiteY72" fmla="*/ 3651000 h 3784177"/>
              <a:gd name="connsiteX73" fmla="*/ 2915449 w 8037833"/>
              <a:gd name="connsiteY73" fmla="*/ 3661039 h 3784177"/>
              <a:gd name="connsiteX74" fmla="*/ 2884777 w 8037833"/>
              <a:gd name="connsiteY74" fmla="*/ 3660775 h 3784177"/>
              <a:gd name="connsiteX75" fmla="*/ 2739034 w 8037833"/>
              <a:gd name="connsiteY75" fmla="*/ 3647396 h 3784177"/>
              <a:gd name="connsiteX76" fmla="*/ 2651827 w 8037833"/>
              <a:gd name="connsiteY76" fmla="*/ 3646306 h 3784177"/>
              <a:gd name="connsiteX77" fmla="*/ 2618680 w 8037833"/>
              <a:gd name="connsiteY77" fmla="*/ 3656755 h 3784177"/>
              <a:gd name="connsiteX78" fmla="*/ 2572404 w 8037833"/>
              <a:gd name="connsiteY78" fmla="*/ 3664043 h 3784177"/>
              <a:gd name="connsiteX79" fmla="*/ 2423704 w 8037833"/>
              <a:gd name="connsiteY79" fmla="*/ 3658079 h 3784177"/>
              <a:gd name="connsiteX80" fmla="*/ 2301172 w 8037833"/>
              <a:gd name="connsiteY80" fmla="*/ 3663053 h 3784177"/>
              <a:gd name="connsiteX81" fmla="*/ 2238966 w 8037833"/>
              <a:gd name="connsiteY81" fmla="*/ 3668777 h 3784177"/>
              <a:gd name="connsiteX82" fmla="*/ 2082844 w 8037833"/>
              <a:gd name="connsiteY82" fmla="*/ 3631994 h 3784177"/>
              <a:gd name="connsiteX83" fmla="*/ 1938480 w 8037833"/>
              <a:gd name="connsiteY83" fmla="*/ 3601439 h 3784177"/>
              <a:gd name="connsiteX84" fmla="*/ 1900166 w 8037833"/>
              <a:gd name="connsiteY84" fmla="*/ 3609358 h 3784177"/>
              <a:gd name="connsiteX85" fmla="*/ 1787830 w 8037833"/>
              <a:gd name="connsiteY85" fmla="*/ 3633173 h 3784177"/>
              <a:gd name="connsiteX86" fmla="*/ 1734224 w 8037833"/>
              <a:gd name="connsiteY86" fmla="*/ 3655593 h 3784177"/>
              <a:gd name="connsiteX87" fmla="*/ 1664576 w 8037833"/>
              <a:gd name="connsiteY87" fmla="*/ 3638572 h 3784177"/>
              <a:gd name="connsiteX88" fmla="*/ 1577459 w 8037833"/>
              <a:gd name="connsiteY88" fmla="*/ 3658824 h 3784177"/>
              <a:gd name="connsiteX89" fmla="*/ 1527269 w 8037833"/>
              <a:gd name="connsiteY89" fmla="*/ 3663088 h 3784177"/>
              <a:gd name="connsiteX90" fmla="*/ 1390118 w 8037833"/>
              <a:gd name="connsiteY90" fmla="*/ 3682789 h 3784177"/>
              <a:gd name="connsiteX91" fmla="*/ 1252698 w 8037833"/>
              <a:gd name="connsiteY91" fmla="*/ 3708662 h 3784177"/>
              <a:gd name="connsiteX92" fmla="*/ 1171039 w 8037833"/>
              <a:gd name="connsiteY92" fmla="*/ 3758642 h 3784177"/>
              <a:gd name="connsiteX93" fmla="*/ 1058106 w 8037833"/>
              <a:gd name="connsiteY93" fmla="*/ 3776166 h 3784177"/>
              <a:gd name="connsiteX94" fmla="*/ 1039167 w 8037833"/>
              <a:gd name="connsiteY94" fmla="*/ 3784177 h 3784177"/>
              <a:gd name="connsiteX95" fmla="*/ 1012958 w 8037833"/>
              <a:gd name="connsiteY95" fmla="*/ 3779206 h 3784177"/>
              <a:gd name="connsiteX96" fmla="*/ 907906 w 8037833"/>
              <a:gd name="connsiteY96" fmla="*/ 3757678 h 3784177"/>
              <a:gd name="connsiteX97" fmla="*/ 825226 w 8037833"/>
              <a:gd name="connsiteY97" fmla="*/ 3726369 h 3784177"/>
              <a:gd name="connsiteX98" fmla="*/ 722264 w 8037833"/>
              <a:gd name="connsiteY98" fmla="*/ 3747612 h 3784177"/>
              <a:gd name="connsiteX99" fmla="*/ 659460 w 8037833"/>
              <a:gd name="connsiteY99" fmla="*/ 3740429 h 3784177"/>
              <a:gd name="connsiteX100" fmla="*/ 556552 w 8037833"/>
              <a:gd name="connsiteY100" fmla="*/ 3739124 h 3784177"/>
              <a:gd name="connsiteX101" fmla="*/ 393295 w 8037833"/>
              <a:gd name="connsiteY101" fmla="*/ 3753097 h 3784177"/>
              <a:gd name="connsiteX102" fmla="*/ 339711 w 8037833"/>
              <a:gd name="connsiteY102" fmla="*/ 3718242 h 3784177"/>
              <a:gd name="connsiteX103" fmla="*/ 222239 w 8037833"/>
              <a:gd name="connsiteY103" fmla="*/ 3672335 h 3784177"/>
              <a:gd name="connsiteX104" fmla="*/ 163578 w 8037833"/>
              <a:gd name="connsiteY104" fmla="*/ 3656292 h 3784177"/>
              <a:gd name="connsiteX105" fmla="*/ 72220 w 8037833"/>
              <a:gd name="connsiteY105" fmla="*/ 3645272 h 3784177"/>
              <a:gd name="connsiteX106" fmla="*/ 44395 w 8037833"/>
              <a:gd name="connsiteY106" fmla="*/ 3639455 h 3784177"/>
              <a:gd name="connsiteX107" fmla="*/ 1962 w 8037833"/>
              <a:gd name="connsiteY107" fmla="*/ 3635948 h 3784177"/>
              <a:gd name="connsiteX108" fmla="*/ 0 w 8037833"/>
              <a:gd name="connsiteY108" fmla="*/ 3635261 h 3784177"/>
              <a:gd name="connsiteX109" fmla="*/ 0 w 8037833"/>
              <a:gd name="connsiteY109"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373519 w 8037833"/>
              <a:gd name="connsiteY66" fmla="*/ 3665785 h 3784177"/>
              <a:gd name="connsiteX67" fmla="*/ 3114267 w 8037833"/>
              <a:gd name="connsiteY67" fmla="*/ 3638983 h 3784177"/>
              <a:gd name="connsiteX68" fmla="*/ 2989722 w 8037833"/>
              <a:gd name="connsiteY68" fmla="*/ 3623230 h 3784177"/>
              <a:gd name="connsiteX69" fmla="*/ 2965734 w 8037833"/>
              <a:gd name="connsiteY69" fmla="*/ 3635676 h 3784177"/>
              <a:gd name="connsiteX70" fmla="*/ 2961603 w 8037833"/>
              <a:gd name="connsiteY70" fmla="*/ 3638221 h 3784177"/>
              <a:gd name="connsiteX71" fmla="*/ 2944959 w 8037833"/>
              <a:gd name="connsiteY71" fmla="*/ 3639723 h 3784177"/>
              <a:gd name="connsiteX72" fmla="*/ 2940402 w 8037833"/>
              <a:gd name="connsiteY72" fmla="*/ 3651000 h 3784177"/>
              <a:gd name="connsiteX73" fmla="*/ 2915449 w 8037833"/>
              <a:gd name="connsiteY73" fmla="*/ 3661039 h 3784177"/>
              <a:gd name="connsiteX74" fmla="*/ 2884777 w 8037833"/>
              <a:gd name="connsiteY74" fmla="*/ 3660775 h 3784177"/>
              <a:gd name="connsiteX75" fmla="*/ 2739034 w 8037833"/>
              <a:gd name="connsiteY75" fmla="*/ 3647396 h 3784177"/>
              <a:gd name="connsiteX76" fmla="*/ 2651827 w 8037833"/>
              <a:gd name="connsiteY76" fmla="*/ 3646306 h 3784177"/>
              <a:gd name="connsiteX77" fmla="*/ 2618680 w 8037833"/>
              <a:gd name="connsiteY77" fmla="*/ 3656755 h 3784177"/>
              <a:gd name="connsiteX78" fmla="*/ 2572404 w 8037833"/>
              <a:gd name="connsiteY78" fmla="*/ 3664043 h 3784177"/>
              <a:gd name="connsiteX79" fmla="*/ 2423704 w 8037833"/>
              <a:gd name="connsiteY79" fmla="*/ 3658079 h 3784177"/>
              <a:gd name="connsiteX80" fmla="*/ 2301172 w 8037833"/>
              <a:gd name="connsiteY80" fmla="*/ 3663053 h 3784177"/>
              <a:gd name="connsiteX81" fmla="*/ 2238966 w 8037833"/>
              <a:gd name="connsiteY81" fmla="*/ 3668777 h 3784177"/>
              <a:gd name="connsiteX82" fmla="*/ 2082844 w 8037833"/>
              <a:gd name="connsiteY82" fmla="*/ 3631994 h 3784177"/>
              <a:gd name="connsiteX83" fmla="*/ 1938480 w 8037833"/>
              <a:gd name="connsiteY83" fmla="*/ 3601439 h 3784177"/>
              <a:gd name="connsiteX84" fmla="*/ 1900166 w 8037833"/>
              <a:gd name="connsiteY84" fmla="*/ 3609358 h 3784177"/>
              <a:gd name="connsiteX85" fmla="*/ 1787830 w 8037833"/>
              <a:gd name="connsiteY85" fmla="*/ 3633173 h 3784177"/>
              <a:gd name="connsiteX86" fmla="*/ 1734224 w 8037833"/>
              <a:gd name="connsiteY86" fmla="*/ 3655593 h 3784177"/>
              <a:gd name="connsiteX87" fmla="*/ 1664576 w 8037833"/>
              <a:gd name="connsiteY87" fmla="*/ 3638572 h 3784177"/>
              <a:gd name="connsiteX88" fmla="*/ 1577459 w 8037833"/>
              <a:gd name="connsiteY88" fmla="*/ 3658824 h 3784177"/>
              <a:gd name="connsiteX89" fmla="*/ 1527269 w 8037833"/>
              <a:gd name="connsiteY89" fmla="*/ 3663088 h 3784177"/>
              <a:gd name="connsiteX90" fmla="*/ 1390118 w 8037833"/>
              <a:gd name="connsiteY90" fmla="*/ 3682789 h 3784177"/>
              <a:gd name="connsiteX91" fmla="*/ 1252698 w 8037833"/>
              <a:gd name="connsiteY91" fmla="*/ 3708662 h 3784177"/>
              <a:gd name="connsiteX92" fmla="*/ 1171039 w 8037833"/>
              <a:gd name="connsiteY92" fmla="*/ 3758642 h 3784177"/>
              <a:gd name="connsiteX93" fmla="*/ 1058106 w 8037833"/>
              <a:gd name="connsiteY93" fmla="*/ 3776166 h 3784177"/>
              <a:gd name="connsiteX94" fmla="*/ 1039167 w 8037833"/>
              <a:gd name="connsiteY94" fmla="*/ 3784177 h 3784177"/>
              <a:gd name="connsiteX95" fmla="*/ 989223 w 8037833"/>
              <a:gd name="connsiteY95" fmla="*/ 3770303 h 3784177"/>
              <a:gd name="connsiteX96" fmla="*/ 907906 w 8037833"/>
              <a:gd name="connsiteY96" fmla="*/ 3757678 h 3784177"/>
              <a:gd name="connsiteX97" fmla="*/ 825226 w 8037833"/>
              <a:gd name="connsiteY97" fmla="*/ 3726369 h 3784177"/>
              <a:gd name="connsiteX98" fmla="*/ 722264 w 8037833"/>
              <a:gd name="connsiteY98" fmla="*/ 3747612 h 3784177"/>
              <a:gd name="connsiteX99" fmla="*/ 659460 w 8037833"/>
              <a:gd name="connsiteY99" fmla="*/ 3740429 h 3784177"/>
              <a:gd name="connsiteX100" fmla="*/ 556552 w 8037833"/>
              <a:gd name="connsiteY100" fmla="*/ 3739124 h 3784177"/>
              <a:gd name="connsiteX101" fmla="*/ 393295 w 8037833"/>
              <a:gd name="connsiteY101" fmla="*/ 3753097 h 3784177"/>
              <a:gd name="connsiteX102" fmla="*/ 339711 w 8037833"/>
              <a:gd name="connsiteY102" fmla="*/ 3718242 h 3784177"/>
              <a:gd name="connsiteX103" fmla="*/ 222239 w 8037833"/>
              <a:gd name="connsiteY103" fmla="*/ 3672335 h 3784177"/>
              <a:gd name="connsiteX104" fmla="*/ 163578 w 8037833"/>
              <a:gd name="connsiteY104" fmla="*/ 3656292 h 3784177"/>
              <a:gd name="connsiteX105" fmla="*/ 72220 w 8037833"/>
              <a:gd name="connsiteY105" fmla="*/ 3645272 h 3784177"/>
              <a:gd name="connsiteX106" fmla="*/ 44395 w 8037833"/>
              <a:gd name="connsiteY106" fmla="*/ 3639455 h 3784177"/>
              <a:gd name="connsiteX107" fmla="*/ 1962 w 8037833"/>
              <a:gd name="connsiteY107" fmla="*/ 3635948 h 3784177"/>
              <a:gd name="connsiteX108" fmla="*/ 0 w 8037833"/>
              <a:gd name="connsiteY108" fmla="*/ 3635261 h 3784177"/>
              <a:gd name="connsiteX109" fmla="*/ 0 w 8037833"/>
              <a:gd name="connsiteY109"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373519 w 8037833"/>
              <a:gd name="connsiteY66" fmla="*/ 3665785 h 3784177"/>
              <a:gd name="connsiteX67" fmla="*/ 3114267 w 8037833"/>
              <a:gd name="connsiteY67" fmla="*/ 3638983 h 3784177"/>
              <a:gd name="connsiteX68" fmla="*/ 2989722 w 8037833"/>
              <a:gd name="connsiteY68" fmla="*/ 3623230 h 3784177"/>
              <a:gd name="connsiteX69" fmla="*/ 2965734 w 8037833"/>
              <a:gd name="connsiteY69" fmla="*/ 3635676 h 3784177"/>
              <a:gd name="connsiteX70" fmla="*/ 2961603 w 8037833"/>
              <a:gd name="connsiteY70" fmla="*/ 3638221 h 3784177"/>
              <a:gd name="connsiteX71" fmla="*/ 2944959 w 8037833"/>
              <a:gd name="connsiteY71" fmla="*/ 3639723 h 3784177"/>
              <a:gd name="connsiteX72" fmla="*/ 2940402 w 8037833"/>
              <a:gd name="connsiteY72" fmla="*/ 3651000 h 3784177"/>
              <a:gd name="connsiteX73" fmla="*/ 2915449 w 8037833"/>
              <a:gd name="connsiteY73" fmla="*/ 3661039 h 3784177"/>
              <a:gd name="connsiteX74" fmla="*/ 2884777 w 8037833"/>
              <a:gd name="connsiteY74" fmla="*/ 3660775 h 3784177"/>
              <a:gd name="connsiteX75" fmla="*/ 2739034 w 8037833"/>
              <a:gd name="connsiteY75" fmla="*/ 3647396 h 3784177"/>
              <a:gd name="connsiteX76" fmla="*/ 2651827 w 8037833"/>
              <a:gd name="connsiteY76" fmla="*/ 3646306 h 3784177"/>
              <a:gd name="connsiteX77" fmla="*/ 2618680 w 8037833"/>
              <a:gd name="connsiteY77" fmla="*/ 3656755 h 3784177"/>
              <a:gd name="connsiteX78" fmla="*/ 2572404 w 8037833"/>
              <a:gd name="connsiteY78" fmla="*/ 3664043 h 3784177"/>
              <a:gd name="connsiteX79" fmla="*/ 2423704 w 8037833"/>
              <a:gd name="connsiteY79" fmla="*/ 3658079 h 3784177"/>
              <a:gd name="connsiteX80" fmla="*/ 2301172 w 8037833"/>
              <a:gd name="connsiteY80" fmla="*/ 3663053 h 3784177"/>
              <a:gd name="connsiteX81" fmla="*/ 2238966 w 8037833"/>
              <a:gd name="connsiteY81" fmla="*/ 3668777 h 3784177"/>
              <a:gd name="connsiteX82" fmla="*/ 2082844 w 8037833"/>
              <a:gd name="connsiteY82" fmla="*/ 3631994 h 3784177"/>
              <a:gd name="connsiteX83" fmla="*/ 1938480 w 8037833"/>
              <a:gd name="connsiteY83" fmla="*/ 3601439 h 3784177"/>
              <a:gd name="connsiteX84" fmla="*/ 1900166 w 8037833"/>
              <a:gd name="connsiteY84" fmla="*/ 3609358 h 3784177"/>
              <a:gd name="connsiteX85" fmla="*/ 1787830 w 8037833"/>
              <a:gd name="connsiteY85" fmla="*/ 3633173 h 3784177"/>
              <a:gd name="connsiteX86" fmla="*/ 1734224 w 8037833"/>
              <a:gd name="connsiteY86" fmla="*/ 3655593 h 3784177"/>
              <a:gd name="connsiteX87" fmla="*/ 1664576 w 8037833"/>
              <a:gd name="connsiteY87" fmla="*/ 3638572 h 3784177"/>
              <a:gd name="connsiteX88" fmla="*/ 1577459 w 8037833"/>
              <a:gd name="connsiteY88" fmla="*/ 3658824 h 3784177"/>
              <a:gd name="connsiteX89" fmla="*/ 1527269 w 8037833"/>
              <a:gd name="connsiteY89" fmla="*/ 3663088 h 3784177"/>
              <a:gd name="connsiteX90" fmla="*/ 1390118 w 8037833"/>
              <a:gd name="connsiteY90" fmla="*/ 3682789 h 3784177"/>
              <a:gd name="connsiteX91" fmla="*/ 1252698 w 8037833"/>
              <a:gd name="connsiteY91" fmla="*/ 3708662 h 3784177"/>
              <a:gd name="connsiteX92" fmla="*/ 1171039 w 8037833"/>
              <a:gd name="connsiteY92" fmla="*/ 3758642 h 3784177"/>
              <a:gd name="connsiteX93" fmla="*/ 1058106 w 8037833"/>
              <a:gd name="connsiteY93" fmla="*/ 3776166 h 3784177"/>
              <a:gd name="connsiteX94" fmla="*/ 1039167 w 8037833"/>
              <a:gd name="connsiteY94" fmla="*/ 3784177 h 3784177"/>
              <a:gd name="connsiteX95" fmla="*/ 989223 w 8037833"/>
              <a:gd name="connsiteY95" fmla="*/ 3770303 h 3784177"/>
              <a:gd name="connsiteX96" fmla="*/ 907906 w 8037833"/>
              <a:gd name="connsiteY96" fmla="*/ 3757678 h 3784177"/>
              <a:gd name="connsiteX97" fmla="*/ 825226 w 8037833"/>
              <a:gd name="connsiteY97" fmla="*/ 3726369 h 3784177"/>
              <a:gd name="connsiteX98" fmla="*/ 722264 w 8037833"/>
              <a:gd name="connsiteY98" fmla="*/ 3747612 h 3784177"/>
              <a:gd name="connsiteX99" fmla="*/ 659460 w 8037833"/>
              <a:gd name="connsiteY99" fmla="*/ 3740429 h 3784177"/>
              <a:gd name="connsiteX100" fmla="*/ 556552 w 8037833"/>
              <a:gd name="connsiteY100" fmla="*/ 3739124 h 3784177"/>
              <a:gd name="connsiteX101" fmla="*/ 385384 w 8037833"/>
              <a:gd name="connsiteY101" fmla="*/ 3726388 h 3784177"/>
              <a:gd name="connsiteX102" fmla="*/ 339711 w 8037833"/>
              <a:gd name="connsiteY102" fmla="*/ 3718242 h 3784177"/>
              <a:gd name="connsiteX103" fmla="*/ 222239 w 8037833"/>
              <a:gd name="connsiteY103" fmla="*/ 3672335 h 3784177"/>
              <a:gd name="connsiteX104" fmla="*/ 163578 w 8037833"/>
              <a:gd name="connsiteY104" fmla="*/ 3656292 h 3784177"/>
              <a:gd name="connsiteX105" fmla="*/ 72220 w 8037833"/>
              <a:gd name="connsiteY105" fmla="*/ 3645272 h 3784177"/>
              <a:gd name="connsiteX106" fmla="*/ 44395 w 8037833"/>
              <a:gd name="connsiteY106" fmla="*/ 3639455 h 3784177"/>
              <a:gd name="connsiteX107" fmla="*/ 1962 w 8037833"/>
              <a:gd name="connsiteY107" fmla="*/ 3635948 h 3784177"/>
              <a:gd name="connsiteX108" fmla="*/ 0 w 8037833"/>
              <a:gd name="connsiteY108" fmla="*/ 3635261 h 3784177"/>
              <a:gd name="connsiteX109" fmla="*/ 0 w 8037833"/>
              <a:gd name="connsiteY109"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504085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704841 h 3784177"/>
              <a:gd name="connsiteX45" fmla="*/ 4201632 w 8037833"/>
              <a:gd name="connsiteY45" fmla="*/ 3702602 h 3784177"/>
              <a:gd name="connsiteX46" fmla="*/ 4191289 w 8037833"/>
              <a:gd name="connsiteY46" fmla="*/ 3702380 h 3784177"/>
              <a:gd name="connsiteX47" fmla="*/ 4191039 w 8037833"/>
              <a:gd name="connsiteY47" fmla="*/ 3702831 h 3784177"/>
              <a:gd name="connsiteX48" fmla="*/ 4181340 w 8037833"/>
              <a:gd name="connsiteY48" fmla="*/ 3701729 h 3784177"/>
              <a:gd name="connsiteX49" fmla="*/ 4133816 w 8037833"/>
              <a:gd name="connsiteY49" fmla="*/ 3690565 h 3784177"/>
              <a:gd name="connsiteX50" fmla="*/ 4071732 w 8037833"/>
              <a:gd name="connsiteY50" fmla="*/ 3732513 h 3784177"/>
              <a:gd name="connsiteX51" fmla="*/ 4045924 w 8037833"/>
              <a:gd name="connsiteY51" fmla="*/ 3739404 h 3784177"/>
              <a:gd name="connsiteX52" fmla="*/ 4032171 w 8037833"/>
              <a:gd name="connsiteY52" fmla="*/ 3745523 h 3784177"/>
              <a:gd name="connsiteX53" fmla="*/ 4031335 w 8037833"/>
              <a:gd name="connsiteY53" fmla="*/ 3747479 h 3784177"/>
              <a:gd name="connsiteX54" fmla="*/ 3985774 w 8037833"/>
              <a:gd name="connsiteY54" fmla="*/ 3736547 h 3784177"/>
              <a:gd name="connsiteX55" fmla="*/ 3979769 w 8037833"/>
              <a:gd name="connsiteY55" fmla="*/ 3738769 h 3784177"/>
              <a:gd name="connsiteX56" fmla="*/ 3950014 w 8037833"/>
              <a:gd name="connsiteY56" fmla="*/ 3726942 h 3784177"/>
              <a:gd name="connsiteX57" fmla="*/ 3934671 w 8037833"/>
              <a:gd name="connsiteY57" fmla="*/ 3723339 h 3784177"/>
              <a:gd name="connsiteX58" fmla="*/ 3930274 w 8037833"/>
              <a:gd name="connsiteY58" fmla="*/ 3717148 h 3784177"/>
              <a:gd name="connsiteX59" fmla="*/ 3907660 w 8037833"/>
              <a:gd name="connsiteY59" fmla="*/ 3714456 h 3784177"/>
              <a:gd name="connsiteX60" fmla="*/ 3905087 w 8037833"/>
              <a:gd name="connsiteY60" fmla="*/ 3716098 h 3784177"/>
              <a:gd name="connsiteX61" fmla="*/ 3886347 w 8037833"/>
              <a:gd name="connsiteY61" fmla="*/ 3706620 h 3784177"/>
              <a:gd name="connsiteX62" fmla="*/ 3870533 w 8037833"/>
              <a:gd name="connsiteY62" fmla="*/ 3689905 h 3784177"/>
              <a:gd name="connsiteX63" fmla="*/ 3678563 w 8037833"/>
              <a:gd name="connsiteY63" fmla="*/ 3694486 h 3784177"/>
              <a:gd name="connsiteX64" fmla="*/ 3524121 w 8037833"/>
              <a:gd name="connsiteY64" fmla="*/ 3642736 h 3784177"/>
              <a:gd name="connsiteX65" fmla="*/ 3373519 w 8037833"/>
              <a:gd name="connsiteY65" fmla="*/ 3665785 h 3784177"/>
              <a:gd name="connsiteX66" fmla="*/ 3114267 w 8037833"/>
              <a:gd name="connsiteY66" fmla="*/ 3638983 h 3784177"/>
              <a:gd name="connsiteX67" fmla="*/ 2989722 w 8037833"/>
              <a:gd name="connsiteY67" fmla="*/ 3623230 h 3784177"/>
              <a:gd name="connsiteX68" fmla="*/ 2965734 w 8037833"/>
              <a:gd name="connsiteY68" fmla="*/ 3635676 h 3784177"/>
              <a:gd name="connsiteX69" fmla="*/ 2961603 w 8037833"/>
              <a:gd name="connsiteY69" fmla="*/ 3638221 h 3784177"/>
              <a:gd name="connsiteX70" fmla="*/ 2944959 w 8037833"/>
              <a:gd name="connsiteY70" fmla="*/ 3639723 h 3784177"/>
              <a:gd name="connsiteX71" fmla="*/ 2940402 w 8037833"/>
              <a:gd name="connsiteY71" fmla="*/ 3651000 h 3784177"/>
              <a:gd name="connsiteX72" fmla="*/ 2915449 w 8037833"/>
              <a:gd name="connsiteY72" fmla="*/ 3661039 h 3784177"/>
              <a:gd name="connsiteX73" fmla="*/ 2884777 w 8037833"/>
              <a:gd name="connsiteY73" fmla="*/ 3660775 h 3784177"/>
              <a:gd name="connsiteX74" fmla="*/ 2739034 w 8037833"/>
              <a:gd name="connsiteY74" fmla="*/ 3647396 h 3784177"/>
              <a:gd name="connsiteX75" fmla="*/ 2651827 w 8037833"/>
              <a:gd name="connsiteY75" fmla="*/ 3646306 h 3784177"/>
              <a:gd name="connsiteX76" fmla="*/ 2618680 w 8037833"/>
              <a:gd name="connsiteY76" fmla="*/ 3656755 h 3784177"/>
              <a:gd name="connsiteX77" fmla="*/ 2572404 w 8037833"/>
              <a:gd name="connsiteY77" fmla="*/ 3664043 h 3784177"/>
              <a:gd name="connsiteX78" fmla="*/ 2423704 w 8037833"/>
              <a:gd name="connsiteY78" fmla="*/ 3658079 h 3784177"/>
              <a:gd name="connsiteX79" fmla="*/ 2301172 w 8037833"/>
              <a:gd name="connsiteY79" fmla="*/ 3663053 h 3784177"/>
              <a:gd name="connsiteX80" fmla="*/ 2238966 w 8037833"/>
              <a:gd name="connsiteY80" fmla="*/ 3668777 h 3784177"/>
              <a:gd name="connsiteX81" fmla="*/ 2082844 w 8037833"/>
              <a:gd name="connsiteY81" fmla="*/ 3631994 h 3784177"/>
              <a:gd name="connsiteX82" fmla="*/ 1938480 w 8037833"/>
              <a:gd name="connsiteY82" fmla="*/ 3601439 h 3784177"/>
              <a:gd name="connsiteX83" fmla="*/ 1900166 w 8037833"/>
              <a:gd name="connsiteY83" fmla="*/ 3609358 h 3784177"/>
              <a:gd name="connsiteX84" fmla="*/ 1787830 w 8037833"/>
              <a:gd name="connsiteY84" fmla="*/ 3633173 h 3784177"/>
              <a:gd name="connsiteX85" fmla="*/ 1734224 w 8037833"/>
              <a:gd name="connsiteY85" fmla="*/ 3655593 h 3784177"/>
              <a:gd name="connsiteX86" fmla="*/ 1664576 w 8037833"/>
              <a:gd name="connsiteY86" fmla="*/ 3638572 h 3784177"/>
              <a:gd name="connsiteX87" fmla="*/ 1577459 w 8037833"/>
              <a:gd name="connsiteY87" fmla="*/ 3658824 h 3784177"/>
              <a:gd name="connsiteX88" fmla="*/ 1527269 w 8037833"/>
              <a:gd name="connsiteY88" fmla="*/ 3663088 h 3784177"/>
              <a:gd name="connsiteX89" fmla="*/ 1390118 w 8037833"/>
              <a:gd name="connsiteY89" fmla="*/ 3682789 h 3784177"/>
              <a:gd name="connsiteX90" fmla="*/ 1252698 w 8037833"/>
              <a:gd name="connsiteY90" fmla="*/ 3708662 h 3784177"/>
              <a:gd name="connsiteX91" fmla="*/ 1171039 w 8037833"/>
              <a:gd name="connsiteY91" fmla="*/ 3758642 h 3784177"/>
              <a:gd name="connsiteX92" fmla="*/ 1058106 w 8037833"/>
              <a:gd name="connsiteY92" fmla="*/ 3776166 h 3784177"/>
              <a:gd name="connsiteX93" fmla="*/ 1039167 w 8037833"/>
              <a:gd name="connsiteY93" fmla="*/ 3784177 h 3784177"/>
              <a:gd name="connsiteX94" fmla="*/ 989223 w 8037833"/>
              <a:gd name="connsiteY94" fmla="*/ 3770303 h 3784177"/>
              <a:gd name="connsiteX95" fmla="*/ 907906 w 8037833"/>
              <a:gd name="connsiteY95" fmla="*/ 3757678 h 3784177"/>
              <a:gd name="connsiteX96" fmla="*/ 825226 w 8037833"/>
              <a:gd name="connsiteY96" fmla="*/ 3726369 h 3784177"/>
              <a:gd name="connsiteX97" fmla="*/ 722264 w 8037833"/>
              <a:gd name="connsiteY97" fmla="*/ 3747612 h 3784177"/>
              <a:gd name="connsiteX98" fmla="*/ 659460 w 8037833"/>
              <a:gd name="connsiteY98" fmla="*/ 3740429 h 3784177"/>
              <a:gd name="connsiteX99" fmla="*/ 556552 w 8037833"/>
              <a:gd name="connsiteY99" fmla="*/ 3739124 h 3784177"/>
              <a:gd name="connsiteX100" fmla="*/ 385384 w 8037833"/>
              <a:gd name="connsiteY100" fmla="*/ 3726388 h 3784177"/>
              <a:gd name="connsiteX101" fmla="*/ 339711 w 8037833"/>
              <a:gd name="connsiteY101" fmla="*/ 3718242 h 3784177"/>
              <a:gd name="connsiteX102" fmla="*/ 222239 w 8037833"/>
              <a:gd name="connsiteY102" fmla="*/ 3672335 h 3784177"/>
              <a:gd name="connsiteX103" fmla="*/ 163578 w 8037833"/>
              <a:gd name="connsiteY103" fmla="*/ 3656292 h 3784177"/>
              <a:gd name="connsiteX104" fmla="*/ 72220 w 8037833"/>
              <a:gd name="connsiteY104" fmla="*/ 3645272 h 3784177"/>
              <a:gd name="connsiteX105" fmla="*/ 44395 w 8037833"/>
              <a:gd name="connsiteY105" fmla="*/ 3639455 h 3784177"/>
              <a:gd name="connsiteX106" fmla="*/ 1962 w 8037833"/>
              <a:gd name="connsiteY106" fmla="*/ 3635948 h 3784177"/>
              <a:gd name="connsiteX107" fmla="*/ 0 w 8037833"/>
              <a:gd name="connsiteY107" fmla="*/ 3635261 h 3784177"/>
              <a:gd name="connsiteX108" fmla="*/ 0 w 8037833"/>
              <a:gd name="connsiteY108"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704841 h 3784177"/>
              <a:gd name="connsiteX45" fmla="*/ 4201632 w 8037833"/>
              <a:gd name="connsiteY45" fmla="*/ 3702602 h 3784177"/>
              <a:gd name="connsiteX46" fmla="*/ 4191289 w 8037833"/>
              <a:gd name="connsiteY46" fmla="*/ 3702380 h 3784177"/>
              <a:gd name="connsiteX47" fmla="*/ 4191039 w 8037833"/>
              <a:gd name="connsiteY47" fmla="*/ 3702831 h 3784177"/>
              <a:gd name="connsiteX48" fmla="*/ 4181340 w 8037833"/>
              <a:gd name="connsiteY48" fmla="*/ 3701729 h 3784177"/>
              <a:gd name="connsiteX49" fmla="*/ 4133816 w 8037833"/>
              <a:gd name="connsiteY49" fmla="*/ 3690565 h 3784177"/>
              <a:gd name="connsiteX50" fmla="*/ 4071732 w 8037833"/>
              <a:gd name="connsiteY50" fmla="*/ 3732513 h 3784177"/>
              <a:gd name="connsiteX51" fmla="*/ 4045924 w 8037833"/>
              <a:gd name="connsiteY51" fmla="*/ 3739404 h 3784177"/>
              <a:gd name="connsiteX52" fmla="*/ 4032171 w 8037833"/>
              <a:gd name="connsiteY52" fmla="*/ 3745523 h 3784177"/>
              <a:gd name="connsiteX53" fmla="*/ 4031335 w 8037833"/>
              <a:gd name="connsiteY53" fmla="*/ 3747479 h 3784177"/>
              <a:gd name="connsiteX54" fmla="*/ 3985774 w 8037833"/>
              <a:gd name="connsiteY54" fmla="*/ 3736547 h 3784177"/>
              <a:gd name="connsiteX55" fmla="*/ 3979769 w 8037833"/>
              <a:gd name="connsiteY55" fmla="*/ 3738769 h 3784177"/>
              <a:gd name="connsiteX56" fmla="*/ 3950014 w 8037833"/>
              <a:gd name="connsiteY56" fmla="*/ 3726942 h 3784177"/>
              <a:gd name="connsiteX57" fmla="*/ 3934671 w 8037833"/>
              <a:gd name="connsiteY57" fmla="*/ 3723339 h 3784177"/>
              <a:gd name="connsiteX58" fmla="*/ 3930274 w 8037833"/>
              <a:gd name="connsiteY58" fmla="*/ 3717148 h 3784177"/>
              <a:gd name="connsiteX59" fmla="*/ 3907660 w 8037833"/>
              <a:gd name="connsiteY59" fmla="*/ 3714456 h 3784177"/>
              <a:gd name="connsiteX60" fmla="*/ 3905087 w 8037833"/>
              <a:gd name="connsiteY60" fmla="*/ 3716098 h 3784177"/>
              <a:gd name="connsiteX61" fmla="*/ 3886347 w 8037833"/>
              <a:gd name="connsiteY61" fmla="*/ 3706620 h 3784177"/>
              <a:gd name="connsiteX62" fmla="*/ 3870533 w 8037833"/>
              <a:gd name="connsiteY62" fmla="*/ 3689905 h 3784177"/>
              <a:gd name="connsiteX63" fmla="*/ 3678563 w 8037833"/>
              <a:gd name="connsiteY63" fmla="*/ 3694486 h 3784177"/>
              <a:gd name="connsiteX64" fmla="*/ 3524121 w 8037833"/>
              <a:gd name="connsiteY64" fmla="*/ 3642736 h 3784177"/>
              <a:gd name="connsiteX65" fmla="*/ 3373519 w 8037833"/>
              <a:gd name="connsiteY65" fmla="*/ 3665785 h 3784177"/>
              <a:gd name="connsiteX66" fmla="*/ 3114267 w 8037833"/>
              <a:gd name="connsiteY66" fmla="*/ 3638983 h 3784177"/>
              <a:gd name="connsiteX67" fmla="*/ 2989722 w 8037833"/>
              <a:gd name="connsiteY67" fmla="*/ 3623230 h 3784177"/>
              <a:gd name="connsiteX68" fmla="*/ 2965734 w 8037833"/>
              <a:gd name="connsiteY68" fmla="*/ 3635676 h 3784177"/>
              <a:gd name="connsiteX69" fmla="*/ 2961603 w 8037833"/>
              <a:gd name="connsiteY69" fmla="*/ 3638221 h 3784177"/>
              <a:gd name="connsiteX70" fmla="*/ 2944959 w 8037833"/>
              <a:gd name="connsiteY70" fmla="*/ 3639723 h 3784177"/>
              <a:gd name="connsiteX71" fmla="*/ 2940402 w 8037833"/>
              <a:gd name="connsiteY71" fmla="*/ 3651000 h 3784177"/>
              <a:gd name="connsiteX72" fmla="*/ 2915449 w 8037833"/>
              <a:gd name="connsiteY72" fmla="*/ 3661039 h 3784177"/>
              <a:gd name="connsiteX73" fmla="*/ 2884777 w 8037833"/>
              <a:gd name="connsiteY73" fmla="*/ 3660775 h 3784177"/>
              <a:gd name="connsiteX74" fmla="*/ 2739034 w 8037833"/>
              <a:gd name="connsiteY74" fmla="*/ 3647396 h 3784177"/>
              <a:gd name="connsiteX75" fmla="*/ 2651827 w 8037833"/>
              <a:gd name="connsiteY75" fmla="*/ 3646306 h 3784177"/>
              <a:gd name="connsiteX76" fmla="*/ 2618680 w 8037833"/>
              <a:gd name="connsiteY76" fmla="*/ 3656755 h 3784177"/>
              <a:gd name="connsiteX77" fmla="*/ 2572404 w 8037833"/>
              <a:gd name="connsiteY77" fmla="*/ 3664043 h 3784177"/>
              <a:gd name="connsiteX78" fmla="*/ 2423704 w 8037833"/>
              <a:gd name="connsiteY78" fmla="*/ 3658079 h 3784177"/>
              <a:gd name="connsiteX79" fmla="*/ 2301172 w 8037833"/>
              <a:gd name="connsiteY79" fmla="*/ 3663053 h 3784177"/>
              <a:gd name="connsiteX80" fmla="*/ 2238966 w 8037833"/>
              <a:gd name="connsiteY80" fmla="*/ 3668777 h 3784177"/>
              <a:gd name="connsiteX81" fmla="*/ 2082844 w 8037833"/>
              <a:gd name="connsiteY81" fmla="*/ 3631994 h 3784177"/>
              <a:gd name="connsiteX82" fmla="*/ 1938480 w 8037833"/>
              <a:gd name="connsiteY82" fmla="*/ 3601439 h 3784177"/>
              <a:gd name="connsiteX83" fmla="*/ 1900166 w 8037833"/>
              <a:gd name="connsiteY83" fmla="*/ 3609358 h 3784177"/>
              <a:gd name="connsiteX84" fmla="*/ 1787830 w 8037833"/>
              <a:gd name="connsiteY84" fmla="*/ 3633173 h 3784177"/>
              <a:gd name="connsiteX85" fmla="*/ 1734224 w 8037833"/>
              <a:gd name="connsiteY85" fmla="*/ 3655593 h 3784177"/>
              <a:gd name="connsiteX86" fmla="*/ 1664576 w 8037833"/>
              <a:gd name="connsiteY86" fmla="*/ 3638572 h 3784177"/>
              <a:gd name="connsiteX87" fmla="*/ 1577459 w 8037833"/>
              <a:gd name="connsiteY87" fmla="*/ 3658824 h 3784177"/>
              <a:gd name="connsiteX88" fmla="*/ 1527269 w 8037833"/>
              <a:gd name="connsiteY88" fmla="*/ 3663088 h 3784177"/>
              <a:gd name="connsiteX89" fmla="*/ 1390118 w 8037833"/>
              <a:gd name="connsiteY89" fmla="*/ 3682789 h 3784177"/>
              <a:gd name="connsiteX90" fmla="*/ 1252698 w 8037833"/>
              <a:gd name="connsiteY90" fmla="*/ 3708662 h 3784177"/>
              <a:gd name="connsiteX91" fmla="*/ 1171039 w 8037833"/>
              <a:gd name="connsiteY91" fmla="*/ 3758642 h 3784177"/>
              <a:gd name="connsiteX92" fmla="*/ 1058106 w 8037833"/>
              <a:gd name="connsiteY92" fmla="*/ 3776166 h 3784177"/>
              <a:gd name="connsiteX93" fmla="*/ 1039167 w 8037833"/>
              <a:gd name="connsiteY93" fmla="*/ 3784177 h 3784177"/>
              <a:gd name="connsiteX94" fmla="*/ 989223 w 8037833"/>
              <a:gd name="connsiteY94" fmla="*/ 3770303 h 3784177"/>
              <a:gd name="connsiteX95" fmla="*/ 907906 w 8037833"/>
              <a:gd name="connsiteY95" fmla="*/ 3757678 h 3784177"/>
              <a:gd name="connsiteX96" fmla="*/ 825226 w 8037833"/>
              <a:gd name="connsiteY96" fmla="*/ 3726369 h 3784177"/>
              <a:gd name="connsiteX97" fmla="*/ 722264 w 8037833"/>
              <a:gd name="connsiteY97" fmla="*/ 3747612 h 3784177"/>
              <a:gd name="connsiteX98" fmla="*/ 659460 w 8037833"/>
              <a:gd name="connsiteY98" fmla="*/ 3740429 h 3784177"/>
              <a:gd name="connsiteX99" fmla="*/ 556552 w 8037833"/>
              <a:gd name="connsiteY99" fmla="*/ 3739124 h 3784177"/>
              <a:gd name="connsiteX100" fmla="*/ 385384 w 8037833"/>
              <a:gd name="connsiteY100" fmla="*/ 3726388 h 3784177"/>
              <a:gd name="connsiteX101" fmla="*/ 339711 w 8037833"/>
              <a:gd name="connsiteY101" fmla="*/ 3718242 h 3784177"/>
              <a:gd name="connsiteX102" fmla="*/ 222239 w 8037833"/>
              <a:gd name="connsiteY102" fmla="*/ 3672335 h 3784177"/>
              <a:gd name="connsiteX103" fmla="*/ 163578 w 8037833"/>
              <a:gd name="connsiteY103" fmla="*/ 3656292 h 3784177"/>
              <a:gd name="connsiteX104" fmla="*/ 72220 w 8037833"/>
              <a:gd name="connsiteY104" fmla="*/ 3645272 h 3784177"/>
              <a:gd name="connsiteX105" fmla="*/ 44395 w 8037833"/>
              <a:gd name="connsiteY105" fmla="*/ 3639455 h 3784177"/>
              <a:gd name="connsiteX106" fmla="*/ 1962 w 8037833"/>
              <a:gd name="connsiteY106" fmla="*/ 3635948 h 3784177"/>
              <a:gd name="connsiteX107" fmla="*/ 0 w 8037833"/>
              <a:gd name="connsiteY107" fmla="*/ 3635261 h 3784177"/>
              <a:gd name="connsiteX108" fmla="*/ 0 w 8037833"/>
              <a:gd name="connsiteY108"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704841 h 3784177"/>
              <a:gd name="connsiteX45" fmla="*/ 4201632 w 8037833"/>
              <a:gd name="connsiteY45" fmla="*/ 3702602 h 3784177"/>
              <a:gd name="connsiteX46" fmla="*/ 4191289 w 8037833"/>
              <a:gd name="connsiteY46" fmla="*/ 3702380 h 3784177"/>
              <a:gd name="connsiteX47" fmla="*/ 4191039 w 8037833"/>
              <a:gd name="connsiteY47" fmla="*/ 3702831 h 3784177"/>
              <a:gd name="connsiteX48" fmla="*/ 4181340 w 8037833"/>
              <a:gd name="connsiteY48" fmla="*/ 3701729 h 3784177"/>
              <a:gd name="connsiteX49" fmla="*/ 4133816 w 8037833"/>
              <a:gd name="connsiteY49" fmla="*/ 3690565 h 3784177"/>
              <a:gd name="connsiteX50" fmla="*/ 4071732 w 8037833"/>
              <a:gd name="connsiteY50" fmla="*/ 3732513 h 3784177"/>
              <a:gd name="connsiteX51" fmla="*/ 4045924 w 8037833"/>
              <a:gd name="connsiteY51" fmla="*/ 3739404 h 3784177"/>
              <a:gd name="connsiteX52" fmla="*/ 4032171 w 8037833"/>
              <a:gd name="connsiteY52" fmla="*/ 3745523 h 3784177"/>
              <a:gd name="connsiteX53" fmla="*/ 4031335 w 8037833"/>
              <a:gd name="connsiteY53" fmla="*/ 3747479 h 3784177"/>
              <a:gd name="connsiteX54" fmla="*/ 3985774 w 8037833"/>
              <a:gd name="connsiteY54" fmla="*/ 3736547 h 3784177"/>
              <a:gd name="connsiteX55" fmla="*/ 3979769 w 8037833"/>
              <a:gd name="connsiteY55" fmla="*/ 3738769 h 3784177"/>
              <a:gd name="connsiteX56" fmla="*/ 3950014 w 8037833"/>
              <a:gd name="connsiteY56" fmla="*/ 3726942 h 3784177"/>
              <a:gd name="connsiteX57" fmla="*/ 3934671 w 8037833"/>
              <a:gd name="connsiteY57" fmla="*/ 3723339 h 3784177"/>
              <a:gd name="connsiteX58" fmla="*/ 3930274 w 8037833"/>
              <a:gd name="connsiteY58" fmla="*/ 3717148 h 3784177"/>
              <a:gd name="connsiteX59" fmla="*/ 3907660 w 8037833"/>
              <a:gd name="connsiteY59" fmla="*/ 3714456 h 3784177"/>
              <a:gd name="connsiteX60" fmla="*/ 3905087 w 8037833"/>
              <a:gd name="connsiteY60" fmla="*/ 3716098 h 3784177"/>
              <a:gd name="connsiteX61" fmla="*/ 3886347 w 8037833"/>
              <a:gd name="connsiteY61" fmla="*/ 3706620 h 3784177"/>
              <a:gd name="connsiteX62" fmla="*/ 3870533 w 8037833"/>
              <a:gd name="connsiteY62" fmla="*/ 3689905 h 3784177"/>
              <a:gd name="connsiteX63" fmla="*/ 3678563 w 8037833"/>
              <a:gd name="connsiteY63" fmla="*/ 3694486 h 3784177"/>
              <a:gd name="connsiteX64" fmla="*/ 3524121 w 8037833"/>
              <a:gd name="connsiteY64" fmla="*/ 3642736 h 3784177"/>
              <a:gd name="connsiteX65" fmla="*/ 3373519 w 8037833"/>
              <a:gd name="connsiteY65" fmla="*/ 3665785 h 3784177"/>
              <a:gd name="connsiteX66" fmla="*/ 3114267 w 8037833"/>
              <a:gd name="connsiteY66" fmla="*/ 3638983 h 3784177"/>
              <a:gd name="connsiteX67" fmla="*/ 2989722 w 8037833"/>
              <a:gd name="connsiteY67" fmla="*/ 3623230 h 3784177"/>
              <a:gd name="connsiteX68" fmla="*/ 2965734 w 8037833"/>
              <a:gd name="connsiteY68" fmla="*/ 3635676 h 3784177"/>
              <a:gd name="connsiteX69" fmla="*/ 2961603 w 8037833"/>
              <a:gd name="connsiteY69" fmla="*/ 3638221 h 3784177"/>
              <a:gd name="connsiteX70" fmla="*/ 2944959 w 8037833"/>
              <a:gd name="connsiteY70" fmla="*/ 3639723 h 3784177"/>
              <a:gd name="connsiteX71" fmla="*/ 2940402 w 8037833"/>
              <a:gd name="connsiteY71" fmla="*/ 3651000 h 3784177"/>
              <a:gd name="connsiteX72" fmla="*/ 2915449 w 8037833"/>
              <a:gd name="connsiteY72" fmla="*/ 3661039 h 3784177"/>
              <a:gd name="connsiteX73" fmla="*/ 2884777 w 8037833"/>
              <a:gd name="connsiteY73" fmla="*/ 3660775 h 3784177"/>
              <a:gd name="connsiteX74" fmla="*/ 2739034 w 8037833"/>
              <a:gd name="connsiteY74" fmla="*/ 3647396 h 3784177"/>
              <a:gd name="connsiteX75" fmla="*/ 2651827 w 8037833"/>
              <a:gd name="connsiteY75" fmla="*/ 3646306 h 3784177"/>
              <a:gd name="connsiteX76" fmla="*/ 2618680 w 8037833"/>
              <a:gd name="connsiteY76" fmla="*/ 3656755 h 3784177"/>
              <a:gd name="connsiteX77" fmla="*/ 2572404 w 8037833"/>
              <a:gd name="connsiteY77" fmla="*/ 3664043 h 3784177"/>
              <a:gd name="connsiteX78" fmla="*/ 2423704 w 8037833"/>
              <a:gd name="connsiteY78" fmla="*/ 3658079 h 3784177"/>
              <a:gd name="connsiteX79" fmla="*/ 2301172 w 8037833"/>
              <a:gd name="connsiteY79" fmla="*/ 3663053 h 3784177"/>
              <a:gd name="connsiteX80" fmla="*/ 2238966 w 8037833"/>
              <a:gd name="connsiteY80" fmla="*/ 3668777 h 3784177"/>
              <a:gd name="connsiteX81" fmla="*/ 2082844 w 8037833"/>
              <a:gd name="connsiteY81" fmla="*/ 3631994 h 3784177"/>
              <a:gd name="connsiteX82" fmla="*/ 1938480 w 8037833"/>
              <a:gd name="connsiteY82" fmla="*/ 3601439 h 3784177"/>
              <a:gd name="connsiteX83" fmla="*/ 1900166 w 8037833"/>
              <a:gd name="connsiteY83" fmla="*/ 3609358 h 3784177"/>
              <a:gd name="connsiteX84" fmla="*/ 1787830 w 8037833"/>
              <a:gd name="connsiteY84" fmla="*/ 3633173 h 3784177"/>
              <a:gd name="connsiteX85" fmla="*/ 1734224 w 8037833"/>
              <a:gd name="connsiteY85" fmla="*/ 3655593 h 3784177"/>
              <a:gd name="connsiteX86" fmla="*/ 1664576 w 8037833"/>
              <a:gd name="connsiteY86" fmla="*/ 3638572 h 3784177"/>
              <a:gd name="connsiteX87" fmla="*/ 1577459 w 8037833"/>
              <a:gd name="connsiteY87" fmla="*/ 3658824 h 3784177"/>
              <a:gd name="connsiteX88" fmla="*/ 1527269 w 8037833"/>
              <a:gd name="connsiteY88" fmla="*/ 3663088 h 3784177"/>
              <a:gd name="connsiteX89" fmla="*/ 1390118 w 8037833"/>
              <a:gd name="connsiteY89" fmla="*/ 3682789 h 3784177"/>
              <a:gd name="connsiteX90" fmla="*/ 1252698 w 8037833"/>
              <a:gd name="connsiteY90" fmla="*/ 3708662 h 3784177"/>
              <a:gd name="connsiteX91" fmla="*/ 1171039 w 8037833"/>
              <a:gd name="connsiteY91" fmla="*/ 3758642 h 3784177"/>
              <a:gd name="connsiteX92" fmla="*/ 1058106 w 8037833"/>
              <a:gd name="connsiteY92" fmla="*/ 3776166 h 3784177"/>
              <a:gd name="connsiteX93" fmla="*/ 1039167 w 8037833"/>
              <a:gd name="connsiteY93" fmla="*/ 3784177 h 3784177"/>
              <a:gd name="connsiteX94" fmla="*/ 989223 w 8037833"/>
              <a:gd name="connsiteY94" fmla="*/ 3770303 h 3784177"/>
              <a:gd name="connsiteX95" fmla="*/ 907906 w 8037833"/>
              <a:gd name="connsiteY95" fmla="*/ 3757678 h 3784177"/>
              <a:gd name="connsiteX96" fmla="*/ 825226 w 8037833"/>
              <a:gd name="connsiteY96" fmla="*/ 3726369 h 3784177"/>
              <a:gd name="connsiteX97" fmla="*/ 722264 w 8037833"/>
              <a:gd name="connsiteY97" fmla="*/ 3747612 h 3784177"/>
              <a:gd name="connsiteX98" fmla="*/ 659460 w 8037833"/>
              <a:gd name="connsiteY98" fmla="*/ 3740429 h 3784177"/>
              <a:gd name="connsiteX99" fmla="*/ 556552 w 8037833"/>
              <a:gd name="connsiteY99" fmla="*/ 3739124 h 3784177"/>
              <a:gd name="connsiteX100" fmla="*/ 385384 w 8037833"/>
              <a:gd name="connsiteY100" fmla="*/ 3726388 h 3784177"/>
              <a:gd name="connsiteX101" fmla="*/ 339711 w 8037833"/>
              <a:gd name="connsiteY101" fmla="*/ 3718242 h 3784177"/>
              <a:gd name="connsiteX102" fmla="*/ 222239 w 8037833"/>
              <a:gd name="connsiteY102" fmla="*/ 3672335 h 3784177"/>
              <a:gd name="connsiteX103" fmla="*/ 163578 w 8037833"/>
              <a:gd name="connsiteY103" fmla="*/ 3656292 h 3784177"/>
              <a:gd name="connsiteX104" fmla="*/ 72220 w 8037833"/>
              <a:gd name="connsiteY104" fmla="*/ 3645272 h 3784177"/>
              <a:gd name="connsiteX105" fmla="*/ 44395 w 8037833"/>
              <a:gd name="connsiteY105" fmla="*/ 3639455 h 3784177"/>
              <a:gd name="connsiteX106" fmla="*/ 1962 w 8037833"/>
              <a:gd name="connsiteY106" fmla="*/ 3635948 h 3784177"/>
              <a:gd name="connsiteX107" fmla="*/ 0 w 8037833"/>
              <a:gd name="connsiteY107" fmla="*/ 3635261 h 3784177"/>
              <a:gd name="connsiteX108" fmla="*/ 0 w 8037833"/>
              <a:gd name="connsiteY108"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704841 h 3784177"/>
              <a:gd name="connsiteX45" fmla="*/ 4201632 w 8037833"/>
              <a:gd name="connsiteY45" fmla="*/ 3702602 h 3784177"/>
              <a:gd name="connsiteX46" fmla="*/ 4191289 w 8037833"/>
              <a:gd name="connsiteY46" fmla="*/ 3702380 h 3784177"/>
              <a:gd name="connsiteX47" fmla="*/ 4191039 w 8037833"/>
              <a:gd name="connsiteY47" fmla="*/ 3702831 h 3784177"/>
              <a:gd name="connsiteX48" fmla="*/ 4181340 w 8037833"/>
              <a:gd name="connsiteY48" fmla="*/ 3701729 h 3784177"/>
              <a:gd name="connsiteX49" fmla="*/ 4133816 w 8037833"/>
              <a:gd name="connsiteY49" fmla="*/ 3690565 h 3784177"/>
              <a:gd name="connsiteX50" fmla="*/ 4071732 w 8037833"/>
              <a:gd name="connsiteY50" fmla="*/ 3732513 h 3784177"/>
              <a:gd name="connsiteX51" fmla="*/ 4045924 w 8037833"/>
              <a:gd name="connsiteY51" fmla="*/ 3739404 h 3784177"/>
              <a:gd name="connsiteX52" fmla="*/ 4032171 w 8037833"/>
              <a:gd name="connsiteY52" fmla="*/ 3745523 h 3784177"/>
              <a:gd name="connsiteX53" fmla="*/ 4031335 w 8037833"/>
              <a:gd name="connsiteY53" fmla="*/ 3747479 h 3784177"/>
              <a:gd name="connsiteX54" fmla="*/ 3985774 w 8037833"/>
              <a:gd name="connsiteY54" fmla="*/ 3736547 h 3784177"/>
              <a:gd name="connsiteX55" fmla="*/ 3979769 w 8037833"/>
              <a:gd name="connsiteY55" fmla="*/ 3738769 h 3784177"/>
              <a:gd name="connsiteX56" fmla="*/ 3950014 w 8037833"/>
              <a:gd name="connsiteY56" fmla="*/ 3726942 h 3784177"/>
              <a:gd name="connsiteX57" fmla="*/ 3934671 w 8037833"/>
              <a:gd name="connsiteY57" fmla="*/ 3723339 h 3784177"/>
              <a:gd name="connsiteX58" fmla="*/ 3930274 w 8037833"/>
              <a:gd name="connsiteY58" fmla="*/ 3717148 h 3784177"/>
              <a:gd name="connsiteX59" fmla="*/ 3907660 w 8037833"/>
              <a:gd name="connsiteY59" fmla="*/ 3714456 h 3784177"/>
              <a:gd name="connsiteX60" fmla="*/ 3905087 w 8037833"/>
              <a:gd name="connsiteY60" fmla="*/ 3716098 h 3784177"/>
              <a:gd name="connsiteX61" fmla="*/ 3886347 w 8037833"/>
              <a:gd name="connsiteY61" fmla="*/ 3706620 h 3784177"/>
              <a:gd name="connsiteX62" fmla="*/ 3870533 w 8037833"/>
              <a:gd name="connsiteY62" fmla="*/ 3689905 h 3784177"/>
              <a:gd name="connsiteX63" fmla="*/ 3678563 w 8037833"/>
              <a:gd name="connsiteY63" fmla="*/ 3694486 h 3784177"/>
              <a:gd name="connsiteX64" fmla="*/ 3524121 w 8037833"/>
              <a:gd name="connsiteY64" fmla="*/ 3642736 h 3784177"/>
              <a:gd name="connsiteX65" fmla="*/ 3373519 w 8037833"/>
              <a:gd name="connsiteY65" fmla="*/ 3665785 h 3784177"/>
              <a:gd name="connsiteX66" fmla="*/ 3114267 w 8037833"/>
              <a:gd name="connsiteY66" fmla="*/ 3638983 h 3784177"/>
              <a:gd name="connsiteX67" fmla="*/ 2989722 w 8037833"/>
              <a:gd name="connsiteY67" fmla="*/ 3623230 h 3784177"/>
              <a:gd name="connsiteX68" fmla="*/ 2965734 w 8037833"/>
              <a:gd name="connsiteY68" fmla="*/ 3635676 h 3784177"/>
              <a:gd name="connsiteX69" fmla="*/ 2961603 w 8037833"/>
              <a:gd name="connsiteY69" fmla="*/ 3638221 h 3784177"/>
              <a:gd name="connsiteX70" fmla="*/ 2944959 w 8037833"/>
              <a:gd name="connsiteY70" fmla="*/ 3639723 h 3784177"/>
              <a:gd name="connsiteX71" fmla="*/ 2940402 w 8037833"/>
              <a:gd name="connsiteY71" fmla="*/ 3651000 h 3784177"/>
              <a:gd name="connsiteX72" fmla="*/ 2884777 w 8037833"/>
              <a:gd name="connsiteY72" fmla="*/ 3660775 h 3784177"/>
              <a:gd name="connsiteX73" fmla="*/ 2739034 w 8037833"/>
              <a:gd name="connsiteY73" fmla="*/ 3647396 h 3784177"/>
              <a:gd name="connsiteX74" fmla="*/ 2651827 w 8037833"/>
              <a:gd name="connsiteY74" fmla="*/ 3646306 h 3784177"/>
              <a:gd name="connsiteX75" fmla="*/ 2618680 w 8037833"/>
              <a:gd name="connsiteY75" fmla="*/ 3656755 h 3784177"/>
              <a:gd name="connsiteX76" fmla="*/ 2572404 w 8037833"/>
              <a:gd name="connsiteY76" fmla="*/ 3664043 h 3784177"/>
              <a:gd name="connsiteX77" fmla="*/ 2423704 w 8037833"/>
              <a:gd name="connsiteY77" fmla="*/ 3658079 h 3784177"/>
              <a:gd name="connsiteX78" fmla="*/ 2301172 w 8037833"/>
              <a:gd name="connsiteY78" fmla="*/ 3663053 h 3784177"/>
              <a:gd name="connsiteX79" fmla="*/ 2238966 w 8037833"/>
              <a:gd name="connsiteY79" fmla="*/ 3668777 h 3784177"/>
              <a:gd name="connsiteX80" fmla="*/ 2082844 w 8037833"/>
              <a:gd name="connsiteY80" fmla="*/ 3631994 h 3784177"/>
              <a:gd name="connsiteX81" fmla="*/ 1938480 w 8037833"/>
              <a:gd name="connsiteY81" fmla="*/ 3601439 h 3784177"/>
              <a:gd name="connsiteX82" fmla="*/ 1900166 w 8037833"/>
              <a:gd name="connsiteY82" fmla="*/ 3609358 h 3784177"/>
              <a:gd name="connsiteX83" fmla="*/ 1787830 w 8037833"/>
              <a:gd name="connsiteY83" fmla="*/ 3633173 h 3784177"/>
              <a:gd name="connsiteX84" fmla="*/ 1734224 w 8037833"/>
              <a:gd name="connsiteY84" fmla="*/ 3655593 h 3784177"/>
              <a:gd name="connsiteX85" fmla="*/ 1664576 w 8037833"/>
              <a:gd name="connsiteY85" fmla="*/ 3638572 h 3784177"/>
              <a:gd name="connsiteX86" fmla="*/ 1577459 w 8037833"/>
              <a:gd name="connsiteY86" fmla="*/ 3658824 h 3784177"/>
              <a:gd name="connsiteX87" fmla="*/ 1527269 w 8037833"/>
              <a:gd name="connsiteY87" fmla="*/ 3663088 h 3784177"/>
              <a:gd name="connsiteX88" fmla="*/ 1390118 w 8037833"/>
              <a:gd name="connsiteY88" fmla="*/ 3682789 h 3784177"/>
              <a:gd name="connsiteX89" fmla="*/ 1252698 w 8037833"/>
              <a:gd name="connsiteY89" fmla="*/ 3708662 h 3784177"/>
              <a:gd name="connsiteX90" fmla="*/ 1171039 w 8037833"/>
              <a:gd name="connsiteY90" fmla="*/ 3758642 h 3784177"/>
              <a:gd name="connsiteX91" fmla="*/ 1058106 w 8037833"/>
              <a:gd name="connsiteY91" fmla="*/ 3776166 h 3784177"/>
              <a:gd name="connsiteX92" fmla="*/ 1039167 w 8037833"/>
              <a:gd name="connsiteY92" fmla="*/ 3784177 h 3784177"/>
              <a:gd name="connsiteX93" fmla="*/ 989223 w 8037833"/>
              <a:gd name="connsiteY93" fmla="*/ 3770303 h 3784177"/>
              <a:gd name="connsiteX94" fmla="*/ 907906 w 8037833"/>
              <a:gd name="connsiteY94" fmla="*/ 3757678 h 3784177"/>
              <a:gd name="connsiteX95" fmla="*/ 825226 w 8037833"/>
              <a:gd name="connsiteY95" fmla="*/ 3726369 h 3784177"/>
              <a:gd name="connsiteX96" fmla="*/ 722264 w 8037833"/>
              <a:gd name="connsiteY96" fmla="*/ 3747612 h 3784177"/>
              <a:gd name="connsiteX97" fmla="*/ 659460 w 8037833"/>
              <a:gd name="connsiteY97" fmla="*/ 3740429 h 3784177"/>
              <a:gd name="connsiteX98" fmla="*/ 556552 w 8037833"/>
              <a:gd name="connsiteY98" fmla="*/ 3739124 h 3784177"/>
              <a:gd name="connsiteX99" fmla="*/ 385384 w 8037833"/>
              <a:gd name="connsiteY99" fmla="*/ 3726388 h 3784177"/>
              <a:gd name="connsiteX100" fmla="*/ 339711 w 8037833"/>
              <a:gd name="connsiteY100" fmla="*/ 3718242 h 3784177"/>
              <a:gd name="connsiteX101" fmla="*/ 222239 w 8037833"/>
              <a:gd name="connsiteY101" fmla="*/ 3672335 h 3784177"/>
              <a:gd name="connsiteX102" fmla="*/ 163578 w 8037833"/>
              <a:gd name="connsiteY102" fmla="*/ 3656292 h 3784177"/>
              <a:gd name="connsiteX103" fmla="*/ 72220 w 8037833"/>
              <a:gd name="connsiteY103" fmla="*/ 3645272 h 3784177"/>
              <a:gd name="connsiteX104" fmla="*/ 44395 w 8037833"/>
              <a:gd name="connsiteY104" fmla="*/ 3639455 h 3784177"/>
              <a:gd name="connsiteX105" fmla="*/ 1962 w 8037833"/>
              <a:gd name="connsiteY105" fmla="*/ 3635948 h 3784177"/>
              <a:gd name="connsiteX106" fmla="*/ 0 w 8037833"/>
              <a:gd name="connsiteY106" fmla="*/ 3635261 h 3784177"/>
              <a:gd name="connsiteX107" fmla="*/ 0 w 8037833"/>
              <a:gd name="connsiteY107"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704841 h 3784177"/>
              <a:gd name="connsiteX45" fmla="*/ 4201632 w 8037833"/>
              <a:gd name="connsiteY45" fmla="*/ 3702602 h 3784177"/>
              <a:gd name="connsiteX46" fmla="*/ 4191289 w 8037833"/>
              <a:gd name="connsiteY46" fmla="*/ 3702380 h 3784177"/>
              <a:gd name="connsiteX47" fmla="*/ 4191039 w 8037833"/>
              <a:gd name="connsiteY47" fmla="*/ 3702831 h 3784177"/>
              <a:gd name="connsiteX48" fmla="*/ 4181340 w 8037833"/>
              <a:gd name="connsiteY48" fmla="*/ 3701729 h 3784177"/>
              <a:gd name="connsiteX49" fmla="*/ 4133816 w 8037833"/>
              <a:gd name="connsiteY49" fmla="*/ 3690565 h 3784177"/>
              <a:gd name="connsiteX50" fmla="*/ 4071732 w 8037833"/>
              <a:gd name="connsiteY50" fmla="*/ 3732513 h 3784177"/>
              <a:gd name="connsiteX51" fmla="*/ 4045924 w 8037833"/>
              <a:gd name="connsiteY51" fmla="*/ 3739404 h 3784177"/>
              <a:gd name="connsiteX52" fmla="*/ 4032171 w 8037833"/>
              <a:gd name="connsiteY52" fmla="*/ 3745523 h 3784177"/>
              <a:gd name="connsiteX53" fmla="*/ 4011556 w 8037833"/>
              <a:gd name="connsiteY53" fmla="*/ 3729673 h 3784177"/>
              <a:gd name="connsiteX54" fmla="*/ 3985774 w 8037833"/>
              <a:gd name="connsiteY54" fmla="*/ 3736547 h 3784177"/>
              <a:gd name="connsiteX55" fmla="*/ 3979769 w 8037833"/>
              <a:gd name="connsiteY55" fmla="*/ 3738769 h 3784177"/>
              <a:gd name="connsiteX56" fmla="*/ 3950014 w 8037833"/>
              <a:gd name="connsiteY56" fmla="*/ 3726942 h 3784177"/>
              <a:gd name="connsiteX57" fmla="*/ 3934671 w 8037833"/>
              <a:gd name="connsiteY57" fmla="*/ 3723339 h 3784177"/>
              <a:gd name="connsiteX58" fmla="*/ 3930274 w 8037833"/>
              <a:gd name="connsiteY58" fmla="*/ 3717148 h 3784177"/>
              <a:gd name="connsiteX59" fmla="*/ 3907660 w 8037833"/>
              <a:gd name="connsiteY59" fmla="*/ 3714456 h 3784177"/>
              <a:gd name="connsiteX60" fmla="*/ 3905087 w 8037833"/>
              <a:gd name="connsiteY60" fmla="*/ 3716098 h 3784177"/>
              <a:gd name="connsiteX61" fmla="*/ 3886347 w 8037833"/>
              <a:gd name="connsiteY61" fmla="*/ 3706620 h 3784177"/>
              <a:gd name="connsiteX62" fmla="*/ 3870533 w 8037833"/>
              <a:gd name="connsiteY62" fmla="*/ 3689905 h 3784177"/>
              <a:gd name="connsiteX63" fmla="*/ 3678563 w 8037833"/>
              <a:gd name="connsiteY63" fmla="*/ 3694486 h 3784177"/>
              <a:gd name="connsiteX64" fmla="*/ 3524121 w 8037833"/>
              <a:gd name="connsiteY64" fmla="*/ 3642736 h 3784177"/>
              <a:gd name="connsiteX65" fmla="*/ 3373519 w 8037833"/>
              <a:gd name="connsiteY65" fmla="*/ 3665785 h 3784177"/>
              <a:gd name="connsiteX66" fmla="*/ 3114267 w 8037833"/>
              <a:gd name="connsiteY66" fmla="*/ 3638983 h 3784177"/>
              <a:gd name="connsiteX67" fmla="*/ 2989722 w 8037833"/>
              <a:gd name="connsiteY67" fmla="*/ 3623230 h 3784177"/>
              <a:gd name="connsiteX68" fmla="*/ 2965734 w 8037833"/>
              <a:gd name="connsiteY68" fmla="*/ 3635676 h 3784177"/>
              <a:gd name="connsiteX69" fmla="*/ 2961603 w 8037833"/>
              <a:gd name="connsiteY69" fmla="*/ 3638221 h 3784177"/>
              <a:gd name="connsiteX70" fmla="*/ 2944959 w 8037833"/>
              <a:gd name="connsiteY70" fmla="*/ 3639723 h 3784177"/>
              <a:gd name="connsiteX71" fmla="*/ 2940402 w 8037833"/>
              <a:gd name="connsiteY71" fmla="*/ 3651000 h 3784177"/>
              <a:gd name="connsiteX72" fmla="*/ 2884777 w 8037833"/>
              <a:gd name="connsiteY72" fmla="*/ 3660775 h 3784177"/>
              <a:gd name="connsiteX73" fmla="*/ 2739034 w 8037833"/>
              <a:gd name="connsiteY73" fmla="*/ 3647396 h 3784177"/>
              <a:gd name="connsiteX74" fmla="*/ 2651827 w 8037833"/>
              <a:gd name="connsiteY74" fmla="*/ 3646306 h 3784177"/>
              <a:gd name="connsiteX75" fmla="*/ 2618680 w 8037833"/>
              <a:gd name="connsiteY75" fmla="*/ 3656755 h 3784177"/>
              <a:gd name="connsiteX76" fmla="*/ 2572404 w 8037833"/>
              <a:gd name="connsiteY76" fmla="*/ 3664043 h 3784177"/>
              <a:gd name="connsiteX77" fmla="*/ 2423704 w 8037833"/>
              <a:gd name="connsiteY77" fmla="*/ 3658079 h 3784177"/>
              <a:gd name="connsiteX78" fmla="*/ 2301172 w 8037833"/>
              <a:gd name="connsiteY78" fmla="*/ 3663053 h 3784177"/>
              <a:gd name="connsiteX79" fmla="*/ 2238966 w 8037833"/>
              <a:gd name="connsiteY79" fmla="*/ 3668777 h 3784177"/>
              <a:gd name="connsiteX80" fmla="*/ 2082844 w 8037833"/>
              <a:gd name="connsiteY80" fmla="*/ 3631994 h 3784177"/>
              <a:gd name="connsiteX81" fmla="*/ 1938480 w 8037833"/>
              <a:gd name="connsiteY81" fmla="*/ 3601439 h 3784177"/>
              <a:gd name="connsiteX82" fmla="*/ 1900166 w 8037833"/>
              <a:gd name="connsiteY82" fmla="*/ 3609358 h 3784177"/>
              <a:gd name="connsiteX83" fmla="*/ 1787830 w 8037833"/>
              <a:gd name="connsiteY83" fmla="*/ 3633173 h 3784177"/>
              <a:gd name="connsiteX84" fmla="*/ 1734224 w 8037833"/>
              <a:gd name="connsiteY84" fmla="*/ 3655593 h 3784177"/>
              <a:gd name="connsiteX85" fmla="*/ 1664576 w 8037833"/>
              <a:gd name="connsiteY85" fmla="*/ 3638572 h 3784177"/>
              <a:gd name="connsiteX86" fmla="*/ 1577459 w 8037833"/>
              <a:gd name="connsiteY86" fmla="*/ 3658824 h 3784177"/>
              <a:gd name="connsiteX87" fmla="*/ 1527269 w 8037833"/>
              <a:gd name="connsiteY87" fmla="*/ 3663088 h 3784177"/>
              <a:gd name="connsiteX88" fmla="*/ 1390118 w 8037833"/>
              <a:gd name="connsiteY88" fmla="*/ 3682789 h 3784177"/>
              <a:gd name="connsiteX89" fmla="*/ 1252698 w 8037833"/>
              <a:gd name="connsiteY89" fmla="*/ 3708662 h 3784177"/>
              <a:gd name="connsiteX90" fmla="*/ 1171039 w 8037833"/>
              <a:gd name="connsiteY90" fmla="*/ 3758642 h 3784177"/>
              <a:gd name="connsiteX91" fmla="*/ 1058106 w 8037833"/>
              <a:gd name="connsiteY91" fmla="*/ 3776166 h 3784177"/>
              <a:gd name="connsiteX92" fmla="*/ 1039167 w 8037833"/>
              <a:gd name="connsiteY92" fmla="*/ 3784177 h 3784177"/>
              <a:gd name="connsiteX93" fmla="*/ 989223 w 8037833"/>
              <a:gd name="connsiteY93" fmla="*/ 3770303 h 3784177"/>
              <a:gd name="connsiteX94" fmla="*/ 907906 w 8037833"/>
              <a:gd name="connsiteY94" fmla="*/ 3757678 h 3784177"/>
              <a:gd name="connsiteX95" fmla="*/ 825226 w 8037833"/>
              <a:gd name="connsiteY95" fmla="*/ 3726369 h 3784177"/>
              <a:gd name="connsiteX96" fmla="*/ 722264 w 8037833"/>
              <a:gd name="connsiteY96" fmla="*/ 3747612 h 3784177"/>
              <a:gd name="connsiteX97" fmla="*/ 659460 w 8037833"/>
              <a:gd name="connsiteY97" fmla="*/ 3740429 h 3784177"/>
              <a:gd name="connsiteX98" fmla="*/ 556552 w 8037833"/>
              <a:gd name="connsiteY98" fmla="*/ 3739124 h 3784177"/>
              <a:gd name="connsiteX99" fmla="*/ 385384 w 8037833"/>
              <a:gd name="connsiteY99" fmla="*/ 3726388 h 3784177"/>
              <a:gd name="connsiteX100" fmla="*/ 339711 w 8037833"/>
              <a:gd name="connsiteY100" fmla="*/ 3718242 h 3784177"/>
              <a:gd name="connsiteX101" fmla="*/ 222239 w 8037833"/>
              <a:gd name="connsiteY101" fmla="*/ 3672335 h 3784177"/>
              <a:gd name="connsiteX102" fmla="*/ 163578 w 8037833"/>
              <a:gd name="connsiteY102" fmla="*/ 3656292 h 3784177"/>
              <a:gd name="connsiteX103" fmla="*/ 72220 w 8037833"/>
              <a:gd name="connsiteY103" fmla="*/ 3645272 h 3784177"/>
              <a:gd name="connsiteX104" fmla="*/ 44395 w 8037833"/>
              <a:gd name="connsiteY104" fmla="*/ 3639455 h 3784177"/>
              <a:gd name="connsiteX105" fmla="*/ 1962 w 8037833"/>
              <a:gd name="connsiteY105" fmla="*/ 3635948 h 3784177"/>
              <a:gd name="connsiteX106" fmla="*/ 0 w 8037833"/>
              <a:gd name="connsiteY106" fmla="*/ 3635261 h 3784177"/>
              <a:gd name="connsiteX107" fmla="*/ 0 w 8037833"/>
              <a:gd name="connsiteY107"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704841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133816 w 8037833"/>
              <a:gd name="connsiteY48" fmla="*/ 3690565 h 3784177"/>
              <a:gd name="connsiteX49" fmla="*/ 4071732 w 8037833"/>
              <a:gd name="connsiteY49" fmla="*/ 3732513 h 3784177"/>
              <a:gd name="connsiteX50" fmla="*/ 4045924 w 8037833"/>
              <a:gd name="connsiteY50" fmla="*/ 3739404 h 3784177"/>
              <a:gd name="connsiteX51" fmla="*/ 4032171 w 8037833"/>
              <a:gd name="connsiteY51" fmla="*/ 3745523 h 3784177"/>
              <a:gd name="connsiteX52" fmla="*/ 4011556 w 8037833"/>
              <a:gd name="connsiteY52" fmla="*/ 3729673 h 3784177"/>
              <a:gd name="connsiteX53" fmla="*/ 3985774 w 8037833"/>
              <a:gd name="connsiteY53" fmla="*/ 3736547 h 3784177"/>
              <a:gd name="connsiteX54" fmla="*/ 3979769 w 8037833"/>
              <a:gd name="connsiteY54" fmla="*/ 3738769 h 3784177"/>
              <a:gd name="connsiteX55" fmla="*/ 3950014 w 8037833"/>
              <a:gd name="connsiteY55" fmla="*/ 3726942 h 3784177"/>
              <a:gd name="connsiteX56" fmla="*/ 3934671 w 8037833"/>
              <a:gd name="connsiteY56" fmla="*/ 3723339 h 3784177"/>
              <a:gd name="connsiteX57" fmla="*/ 3930274 w 8037833"/>
              <a:gd name="connsiteY57" fmla="*/ 3717148 h 3784177"/>
              <a:gd name="connsiteX58" fmla="*/ 3907660 w 8037833"/>
              <a:gd name="connsiteY58" fmla="*/ 3714456 h 3784177"/>
              <a:gd name="connsiteX59" fmla="*/ 3905087 w 8037833"/>
              <a:gd name="connsiteY59" fmla="*/ 3716098 h 3784177"/>
              <a:gd name="connsiteX60" fmla="*/ 3886347 w 8037833"/>
              <a:gd name="connsiteY60" fmla="*/ 3706620 h 3784177"/>
              <a:gd name="connsiteX61" fmla="*/ 3870533 w 8037833"/>
              <a:gd name="connsiteY61" fmla="*/ 3689905 h 3784177"/>
              <a:gd name="connsiteX62" fmla="*/ 3678563 w 8037833"/>
              <a:gd name="connsiteY62" fmla="*/ 3694486 h 3784177"/>
              <a:gd name="connsiteX63" fmla="*/ 3524121 w 8037833"/>
              <a:gd name="connsiteY63" fmla="*/ 3642736 h 3784177"/>
              <a:gd name="connsiteX64" fmla="*/ 3373519 w 8037833"/>
              <a:gd name="connsiteY64" fmla="*/ 3665785 h 3784177"/>
              <a:gd name="connsiteX65" fmla="*/ 3114267 w 8037833"/>
              <a:gd name="connsiteY65" fmla="*/ 3638983 h 3784177"/>
              <a:gd name="connsiteX66" fmla="*/ 2989722 w 8037833"/>
              <a:gd name="connsiteY66" fmla="*/ 3623230 h 3784177"/>
              <a:gd name="connsiteX67" fmla="*/ 2965734 w 8037833"/>
              <a:gd name="connsiteY67" fmla="*/ 3635676 h 3784177"/>
              <a:gd name="connsiteX68" fmla="*/ 2961603 w 8037833"/>
              <a:gd name="connsiteY68" fmla="*/ 3638221 h 3784177"/>
              <a:gd name="connsiteX69" fmla="*/ 2944959 w 8037833"/>
              <a:gd name="connsiteY69" fmla="*/ 3639723 h 3784177"/>
              <a:gd name="connsiteX70" fmla="*/ 2940402 w 8037833"/>
              <a:gd name="connsiteY70" fmla="*/ 3651000 h 3784177"/>
              <a:gd name="connsiteX71" fmla="*/ 2884777 w 8037833"/>
              <a:gd name="connsiteY71" fmla="*/ 3660775 h 3784177"/>
              <a:gd name="connsiteX72" fmla="*/ 2739034 w 8037833"/>
              <a:gd name="connsiteY72" fmla="*/ 3647396 h 3784177"/>
              <a:gd name="connsiteX73" fmla="*/ 2651827 w 8037833"/>
              <a:gd name="connsiteY73" fmla="*/ 3646306 h 3784177"/>
              <a:gd name="connsiteX74" fmla="*/ 2618680 w 8037833"/>
              <a:gd name="connsiteY74" fmla="*/ 3656755 h 3784177"/>
              <a:gd name="connsiteX75" fmla="*/ 2572404 w 8037833"/>
              <a:gd name="connsiteY75" fmla="*/ 3664043 h 3784177"/>
              <a:gd name="connsiteX76" fmla="*/ 2423704 w 8037833"/>
              <a:gd name="connsiteY76" fmla="*/ 3658079 h 3784177"/>
              <a:gd name="connsiteX77" fmla="*/ 2301172 w 8037833"/>
              <a:gd name="connsiteY77" fmla="*/ 3663053 h 3784177"/>
              <a:gd name="connsiteX78" fmla="*/ 2238966 w 8037833"/>
              <a:gd name="connsiteY78" fmla="*/ 3668777 h 3784177"/>
              <a:gd name="connsiteX79" fmla="*/ 2082844 w 8037833"/>
              <a:gd name="connsiteY79" fmla="*/ 3631994 h 3784177"/>
              <a:gd name="connsiteX80" fmla="*/ 1938480 w 8037833"/>
              <a:gd name="connsiteY80" fmla="*/ 3601439 h 3784177"/>
              <a:gd name="connsiteX81" fmla="*/ 1900166 w 8037833"/>
              <a:gd name="connsiteY81" fmla="*/ 3609358 h 3784177"/>
              <a:gd name="connsiteX82" fmla="*/ 1787830 w 8037833"/>
              <a:gd name="connsiteY82" fmla="*/ 3633173 h 3784177"/>
              <a:gd name="connsiteX83" fmla="*/ 1734224 w 8037833"/>
              <a:gd name="connsiteY83" fmla="*/ 3655593 h 3784177"/>
              <a:gd name="connsiteX84" fmla="*/ 1664576 w 8037833"/>
              <a:gd name="connsiteY84" fmla="*/ 3638572 h 3784177"/>
              <a:gd name="connsiteX85" fmla="*/ 1577459 w 8037833"/>
              <a:gd name="connsiteY85" fmla="*/ 3658824 h 3784177"/>
              <a:gd name="connsiteX86" fmla="*/ 1527269 w 8037833"/>
              <a:gd name="connsiteY86" fmla="*/ 3663088 h 3784177"/>
              <a:gd name="connsiteX87" fmla="*/ 1390118 w 8037833"/>
              <a:gd name="connsiteY87" fmla="*/ 3682789 h 3784177"/>
              <a:gd name="connsiteX88" fmla="*/ 1252698 w 8037833"/>
              <a:gd name="connsiteY88" fmla="*/ 3708662 h 3784177"/>
              <a:gd name="connsiteX89" fmla="*/ 1171039 w 8037833"/>
              <a:gd name="connsiteY89" fmla="*/ 3758642 h 3784177"/>
              <a:gd name="connsiteX90" fmla="*/ 1058106 w 8037833"/>
              <a:gd name="connsiteY90" fmla="*/ 3776166 h 3784177"/>
              <a:gd name="connsiteX91" fmla="*/ 1039167 w 8037833"/>
              <a:gd name="connsiteY91" fmla="*/ 3784177 h 3784177"/>
              <a:gd name="connsiteX92" fmla="*/ 989223 w 8037833"/>
              <a:gd name="connsiteY92" fmla="*/ 3770303 h 3784177"/>
              <a:gd name="connsiteX93" fmla="*/ 907906 w 8037833"/>
              <a:gd name="connsiteY93" fmla="*/ 3757678 h 3784177"/>
              <a:gd name="connsiteX94" fmla="*/ 825226 w 8037833"/>
              <a:gd name="connsiteY94" fmla="*/ 3726369 h 3784177"/>
              <a:gd name="connsiteX95" fmla="*/ 722264 w 8037833"/>
              <a:gd name="connsiteY95" fmla="*/ 3747612 h 3784177"/>
              <a:gd name="connsiteX96" fmla="*/ 659460 w 8037833"/>
              <a:gd name="connsiteY96" fmla="*/ 3740429 h 3784177"/>
              <a:gd name="connsiteX97" fmla="*/ 556552 w 8037833"/>
              <a:gd name="connsiteY97" fmla="*/ 3739124 h 3784177"/>
              <a:gd name="connsiteX98" fmla="*/ 385384 w 8037833"/>
              <a:gd name="connsiteY98" fmla="*/ 3726388 h 3784177"/>
              <a:gd name="connsiteX99" fmla="*/ 339711 w 8037833"/>
              <a:gd name="connsiteY99" fmla="*/ 3718242 h 3784177"/>
              <a:gd name="connsiteX100" fmla="*/ 222239 w 8037833"/>
              <a:gd name="connsiteY100" fmla="*/ 3672335 h 3784177"/>
              <a:gd name="connsiteX101" fmla="*/ 163578 w 8037833"/>
              <a:gd name="connsiteY101" fmla="*/ 3656292 h 3784177"/>
              <a:gd name="connsiteX102" fmla="*/ 72220 w 8037833"/>
              <a:gd name="connsiteY102" fmla="*/ 3645272 h 3784177"/>
              <a:gd name="connsiteX103" fmla="*/ 44395 w 8037833"/>
              <a:gd name="connsiteY103" fmla="*/ 3639455 h 3784177"/>
              <a:gd name="connsiteX104" fmla="*/ 1962 w 8037833"/>
              <a:gd name="connsiteY104" fmla="*/ 3635948 h 3784177"/>
              <a:gd name="connsiteX105" fmla="*/ 0 w 8037833"/>
              <a:gd name="connsiteY105" fmla="*/ 3635261 h 3784177"/>
              <a:gd name="connsiteX106" fmla="*/ 0 w 8037833"/>
              <a:gd name="connsiteY106"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133816 w 8037833"/>
              <a:gd name="connsiteY48" fmla="*/ 3690565 h 3784177"/>
              <a:gd name="connsiteX49" fmla="*/ 4071732 w 8037833"/>
              <a:gd name="connsiteY49" fmla="*/ 3732513 h 3784177"/>
              <a:gd name="connsiteX50" fmla="*/ 4045924 w 8037833"/>
              <a:gd name="connsiteY50" fmla="*/ 3739404 h 3784177"/>
              <a:gd name="connsiteX51" fmla="*/ 4032171 w 8037833"/>
              <a:gd name="connsiteY51" fmla="*/ 3745523 h 3784177"/>
              <a:gd name="connsiteX52" fmla="*/ 4011556 w 8037833"/>
              <a:gd name="connsiteY52" fmla="*/ 3729673 h 3784177"/>
              <a:gd name="connsiteX53" fmla="*/ 3985774 w 8037833"/>
              <a:gd name="connsiteY53" fmla="*/ 3736547 h 3784177"/>
              <a:gd name="connsiteX54" fmla="*/ 3979769 w 8037833"/>
              <a:gd name="connsiteY54" fmla="*/ 3738769 h 3784177"/>
              <a:gd name="connsiteX55" fmla="*/ 3950014 w 8037833"/>
              <a:gd name="connsiteY55" fmla="*/ 3726942 h 3784177"/>
              <a:gd name="connsiteX56" fmla="*/ 3934671 w 8037833"/>
              <a:gd name="connsiteY56" fmla="*/ 3723339 h 3784177"/>
              <a:gd name="connsiteX57" fmla="*/ 3930274 w 8037833"/>
              <a:gd name="connsiteY57" fmla="*/ 3717148 h 3784177"/>
              <a:gd name="connsiteX58" fmla="*/ 3907660 w 8037833"/>
              <a:gd name="connsiteY58" fmla="*/ 3714456 h 3784177"/>
              <a:gd name="connsiteX59" fmla="*/ 3905087 w 8037833"/>
              <a:gd name="connsiteY59" fmla="*/ 3716098 h 3784177"/>
              <a:gd name="connsiteX60" fmla="*/ 3886347 w 8037833"/>
              <a:gd name="connsiteY60" fmla="*/ 3706620 h 3784177"/>
              <a:gd name="connsiteX61" fmla="*/ 3870533 w 8037833"/>
              <a:gd name="connsiteY61" fmla="*/ 3689905 h 3784177"/>
              <a:gd name="connsiteX62" fmla="*/ 3678563 w 8037833"/>
              <a:gd name="connsiteY62" fmla="*/ 3694486 h 3784177"/>
              <a:gd name="connsiteX63" fmla="*/ 3524121 w 8037833"/>
              <a:gd name="connsiteY63" fmla="*/ 3642736 h 3784177"/>
              <a:gd name="connsiteX64" fmla="*/ 3373519 w 8037833"/>
              <a:gd name="connsiteY64" fmla="*/ 3665785 h 3784177"/>
              <a:gd name="connsiteX65" fmla="*/ 3114267 w 8037833"/>
              <a:gd name="connsiteY65" fmla="*/ 3638983 h 3784177"/>
              <a:gd name="connsiteX66" fmla="*/ 2989722 w 8037833"/>
              <a:gd name="connsiteY66" fmla="*/ 3623230 h 3784177"/>
              <a:gd name="connsiteX67" fmla="*/ 2965734 w 8037833"/>
              <a:gd name="connsiteY67" fmla="*/ 3635676 h 3784177"/>
              <a:gd name="connsiteX68" fmla="*/ 2961603 w 8037833"/>
              <a:gd name="connsiteY68" fmla="*/ 3638221 h 3784177"/>
              <a:gd name="connsiteX69" fmla="*/ 2944959 w 8037833"/>
              <a:gd name="connsiteY69" fmla="*/ 3639723 h 3784177"/>
              <a:gd name="connsiteX70" fmla="*/ 2940402 w 8037833"/>
              <a:gd name="connsiteY70" fmla="*/ 3651000 h 3784177"/>
              <a:gd name="connsiteX71" fmla="*/ 2884777 w 8037833"/>
              <a:gd name="connsiteY71" fmla="*/ 3660775 h 3784177"/>
              <a:gd name="connsiteX72" fmla="*/ 2739034 w 8037833"/>
              <a:gd name="connsiteY72" fmla="*/ 3647396 h 3784177"/>
              <a:gd name="connsiteX73" fmla="*/ 2651827 w 8037833"/>
              <a:gd name="connsiteY73" fmla="*/ 3646306 h 3784177"/>
              <a:gd name="connsiteX74" fmla="*/ 2618680 w 8037833"/>
              <a:gd name="connsiteY74" fmla="*/ 3656755 h 3784177"/>
              <a:gd name="connsiteX75" fmla="*/ 2572404 w 8037833"/>
              <a:gd name="connsiteY75" fmla="*/ 3664043 h 3784177"/>
              <a:gd name="connsiteX76" fmla="*/ 2423704 w 8037833"/>
              <a:gd name="connsiteY76" fmla="*/ 3658079 h 3784177"/>
              <a:gd name="connsiteX77" fmla="*/ 2301172 w 8037833"/>
              <a:gd name="connsiteY77" fmla="*/ 3663053 h 3784177"/>
              <a:gd name="connsiteX78" fmla="*/ 2238966 w 8037833"/>
              <a:gd name="connsiteY78" fmla="*/ 3668777 h 3784177"/>
              <a:gd name="connsiteX79" fmla="*/ 2082844 w 8037833"/>
              <a:gd name="connsiteY79" fmla="*/ 3631994 h 3784177"/>
              <a:gd name="connsiteX80" fmla="*/ 1938480 w 8037833"/>
              <a:gd name="connsiteY80" fmla="*/ 3601439 h 3784177"/>
              <a:gd name="connsiteX81" fmla="*/ 1900166 w 8037833"/>
              <a:gd name="connsiteY81" fmla="*/ 3609358 h 3784177"/>
              <a:gd name="connsiteX82" fmla="*/ 1787830 w 8037833"/>
              <a:gd name="connsiteY82" fmla="*/ 3633173 h 3784177"/>
              <a:gd name="connsiteX83" fmla="*/ 1734224 w 8037833"/>
              <a:gd name="connsiteY83" fmla="*/ 3655593 h 3784177"/>
              <a:gd name="connsiteX84" fmla="*/ 1664576 w 8037833"/>
              <a:gd name="connsiteY84" fmla="*/ 3638572 h 3784177"/>
              <a:gd name="connsiteX85" fmla="*/ 1577459 w 8037833"/>
              <a:gd name="connsiteY85" fmla="*/ 3658824 h 3784177"/>
              <a:gd name="connsiteX86" fmla="*/ 1527269 w 8037833"/>
              <a:gd name="connsiteY86" fmla="*/ 3663088 h 3784177"/>
              <a:gd name="connsiteX87" fmla="*/ 1390118 w 8037833"/>
              <a:gd name="connsiteY87" fmla="*/ 3682789 h 3784177"/>
              <a:gd name="connsiteX88" fmla="*/ 1252698 w 8037833"/>
              <a:gd name="connsiteY88" fmla="*/ 3708662 h 3784177"/>
              <a:gd name="connsiteX89" fmla="*/ 1171039 w 8037833"/>
              <a:gd name="connsiteY89" fmla="*/ 3758642 h 3784177"/>
              <a:gd name="connsiteX90" fmla="*/ 1058106 w 8037833"/>
              <a:gd name="connsiteY90" fmla="*/ 3776166 h 3784177"/>
              <a:gd name="connsiteX91" fmla="*/ 1039167 w 8037833"/>
              <a:gd name="connsiteY91" fmla="*/ 3784177 h 3784177"/>
              <a:gd name="connsiteX92" fmla="*/ 989223 w 8037833"/>
              <a:gd name="connsiteY92" fmla="*/ 3770303 h 3784177"/>
              <a:gd name="connsiteX93" fmla="*/ 907906 w 8037833"/>
              <a:gd name="connsiteY93" fmla="*/ 3757678 h 3784177"/>
              <a:gd name="connsiteX94" fmla="*/ 825226 w 8037833"/>
              <a:gd name="connsiteY94" fmla="*/ 3726369 h 3784177"/>
              <a:gd name="connsiteX95" fmla="*/ 722264 w 8037833"/>
              <a:gd name="connsiteY95" fmla="*/ 3747612 h 3784177"/>
              <a:gd name="connsiteX96" fmla="*/ 659460 w 8037833"/>
              <a:gd name="connsiteY96" fmla="*/ 3740429 h 3784177"/>
              <a:gd name="connsiteX97" fmla="*/ 556552 w 8037833"/>
              <a:gd name="connsiteY97" fmla="*/ 3739124 h 3784177"/>
              <a:gd name="connsiteX98" fmla="*/ 385384 w 8037833"/>
              <a:gd name="connsiteY98" fmla="*/ 3726388 h 3784177"/>
              <a:gd name="connsiteX99" fmla="*/ 339711 w 8037833"/>
              <a:gd name="connsiteY99" fmla="*/ 3718242 h 3784177"/>
              <a:gd name="connsiteX100" fmla="*/ 222239 w 8037833"/>
              <a:gd name="connsiteY100" fmla="*/ 3672335 h 3784177"/>
              <a:gd name="connsiteX101" fmla="*/ 163578 w 8037833"/>
              <a:gd name="connsiteY101" fmla="*/ 3656292 h 3784177"/>
              <a:gd name="connsiteX102" fmla="*/ 72220 w 8037833"/>
              <a:gd name="connsiteY102" fmla="*/ 3645272 h 3784177"/>
              <a:gd name="connsiteX103" fmla="*/ 44395 w 8037833"/>
              <a:gd name="connsiteY103" fmla="*/ 3639455 h 3784177"/>
              <a:gd name="connsiteX104" fmla="*/ 1962 w 8037833"/>
              <a:gd name="connsiteY104" fmla="*/ 3635948 h 3784177"/>
              <a:gd name="connsiteX105" fmla="*/ 0 w 8037833"/>
              <a:gd name="connsiteY105" fmla="*/ 3635261 h 3784177"/>
              <a:gd name="connsiteX106" fmla="*/ 0 w 8037833"/>
              <a:gd name="connsiteY106"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133816 w 8037833"/>
              <a:gd name="connsiteY48" fmla="*/ 3690565 h 3784177"/>
              <a:gd name="connsiteX49" fmla="*/ 4071732 w 8037833"/>
              <a:gd name="connsiteY49" fmla="*/ 3732513 h 3784177"/>
              <a:gd name="connsiteX50" fmla="*/ 4045924 w 8037833"/>
              <a:gd name="connsiteY50" fmla="*/ 3739404 h 3784177"/>
              <a:gd name="connsiteX51" fmla="*/ 4032171 w 8037833"/>
              <a:gd name="connsiteY51" fmla="*/ 3745523 h 3784177"/>
              <a:gd name="connsiteX52" fmla="*/ 4011556 w 8037833"/>
              <a:gd name="connsiteY52" fmla="*/ 3729673 h 3784177"/>
              <a:gd name="connsiteX53" fmla="*/ 3985774 w 8037833"/>
              <a:gd name="connsiteY53" fmla="*/ 3736547 h 3784177"/>
              <a:gd name="connsiteX54" fmla="*/ 3979769 w 8037833"/>
              <a:gd name="connsiteY54" fmla="*/ 3738769 h 3784177"/>
              <a:gd name="connsiteX55" fmla="*/ 3950014 w 8037833"/>
              <a:gd name="connsiteY55" fmla="*/ 3726942 h 3784177"/>
              <a:gd name="connsiteX56" fmla="*/ 3934671 w 8037833"/>
              <a:gd name="connsiteY56" fmla="*/ 3723339 h 3784177"/>
              <a:gd name="connsiteX57" fmla="*/ 3930274 w 8037833"/>
              <a:gd name="connsiteY57" fmla="*/ 3717148 h 3784177"/>
              <a:gd name="connsiteX58" fmla="*/ 3907660 w 8037833"/>
              <a:gd name="connsiteY58" fmla="*/ 3714456 h 3784177"/>
              <a:gd name="connsiteX59" fmla="*/ 3905087 w 8037833"/>
              <a:gd name="connsiteY59" fmla="*/ 3716098 h 3784177"/>
              <a:gd name="connsiteX60" fmla="*/ 3886347 w 8037833"/>
              <a:gd name="connsiteY60" fmla="*/ 3706620 h 3784177"/>
              <a:gd name="connsiteX61" fmla="*/ 3870533 w 8037833"/>
              <a:gd name="connsiteY61" fmla="*/ 3689905 h 3784177"/>
              <a:gd name="connsiteX62" fmla="*/ 3678563 w 8037833"/>
              <a:gd name="connsiteY62" fmla="*/ 3694486 h 3784177"/>
              <a:gd name="connsiteX63" fmla="*/ 3524121 w 8037833"/>
              <a:gd name="connsiteY63" fmla="*/ 3642736 h 3784177"/>
              <a:gd name="connsiteX64" fmla="*/ 3373519 w 8037833"/>
              <a:gd name="connsiteY64" fmla="*/ 3665785 h 3784177"/>
              <a:gd name="connsiteX65" fmla="*/ 3114267 w 8037833"/>
              <a:gd name="connsiteY65" fmla="*/ 3638983 h 3784177"/>
              <a:gd name="connsiteX66" fmla="*/ 2989722 w 8037833"/>
              <a:gd name="connsiteY66" fmla="*/ 3623230 h 3784177"/>
              <a:gd name="connsiteX67" fmla="*/ 2965734 w 8037833"/>
              <a:gd name="connsiteY67" fmla="*/ 3635676 h 3784177"/>
              <a:gd name="connsiteX68" fmla="*/ 2961603 w 8037833"/>
              <a:gd name="connsiteY68" fmla="*/ 3638221 h 3784177"/>
              <a:gd name="connsiteX69" fmla="*/ 2944959 w 8037833"/>
              <a:gd name="connsiteY69" fmla="*/ 3639723 h 3784177"/>
              <a:gd name="connsiteX70" fmla="*/ 2940402 w 8037833"/>
              <a:gd name="connsiteY70" fmla="*/ 3651000 h 3784177"/>
              <a:gd name="connsiteX71" fmla="*/ 2884777 w 8037833"/>
              <a:gd name="connsiteY71" fmla="*/ 3660775 h 3784177"/>
              <a:gd name="connsiteX72" fmla="*/ 2739034 w 8037833"/>
              <a:gd name="connsiteY72" fmla="*/ 3647396 h 3784177"/>
              <a:gd name="connsiteX73" fmla="*/ 2651827 w 8037833"/>
              <a:gd name="connsiteY73" fmla="*/ 3646306 h 3784177"/>
              <a:gd name="connsiteX74" fmla="*/ 2618680 w 8037833"/>
              <a:gd name="connsiteY74" fmla="*/ 3656755 h 3784177"/>
              <a:gd name="connsiteX75" fmla="*/ 2572404 w 8037833"/>
              <a:gd name="connsiteY75" fmla="*/ 3664043 h 3784177"/>
              <a:gd name="connsiteX76" fmla="*/ 2423704 w 8037833"/>
              <a:gd name="connsiteY76" fmla="*/ 3658079 h 3784177"/>
              <a:gd name="connsiteX77" fmla="*/ 2301172 w 8037833"/>
              <a:gd name="connsiteY77" fmla="*/ 3663053 h 3784177"/>
              <a:gd name="connsiteX78" fmla="*/ 2238966 w 8037833"/>
              <a:gd name="connsiteY78" fmla="*/ 3668777 h 3784177"/>
              <a:gd name="connsiteX79" fmla="*/ 2082844 w 8037833"/>
              <a:gd name="connsiteY79" fmla="*/ 3645349 h 3784177"/>
              <a:gd name="connsiteX80" fmla="*/ 1938480 w 8037833"/>
              <a:gd name="connsiteY80" fmla="*/ 3601439 h 3784177"/>
              <a:gd name="connsiteX81" fmla="*/ 1900166 w 8037833"/>
              <a:gd name="connsiteY81" fmla="*/ 3609358 h 3784177"/>
              <a:gd name="connsiteX82" fmla="*/ 1787830 w 8037833"/>
              <a:gd name="connsiteY82" fmla="*/ 3633173 h 3784177"/>
              <a:gd name="connsiteX83" fmla="*/ 1734224 w 8037833"/>
              <a:gd name="connsiteY83" fmla="*/ 3655593 h 3784177"/>
              <a:gd name="connsiteX84" fmla="*/ 1664576 w 8037833"/>
              <a:gd name="connsiteY84" fmla="*/ 3638572 h 3784177"/>
              <a:gd name="connsiteX85" fmla="*/ 1577459 w 8037833"/>
              <a:gd name="connsiteY85" fmla="*/ 3658824 h 3784177"/>
              <a:gd name="connsiteX86" fmla="*/ 1527269 w 8037833"/>
              <a:gd name="connsiteY86" fmla="*/ 3663088 h 3784177"/>
              <a:gd name="connsiteX87" fmla="*/ 1390118 w 8037833"/>
              <a:gd name="connsiteY87" fmla="*/ 3682789 h 3784177"/>
              <a:gd name="connsiteX88" fmla="*/ 1252698 w 8037833"/>
              <a:gd name="connsiteY88" fmla="*/ 3708662 h 3784177"/>
              <a:gd name="connsiteX89" fmla="*/ 1171039 w 8037833"/>
              <a:gd name="connsiteY89" fmla="*/ 3758642 h 3784177"/>
              <a:gd name="connsiteX90" fmla="*/ 1058106 w 8037833"/>
              <a:gd name="connsiteY90" fmla="*/ 3776166 h 3784177"/>
              <a:gd name="connsiteX91" fmla="*/ 1039167 w 8037833"/>
              <a:gd name="connsiteY91" fmla="*/ 3784177 h 3784177"/>
              <a:gd name="connsiteX92" fmla="*/ 989223 w 8037833"/>
              <a:gd name="connsiteY92" fmla="*/ 3770303 h 3784177"/>
              <a:gd name="connsiteX93" fmla="*/ 907906 w 8037833"/>
              <a:gd name="connsiteY93" fmla="*/ 3757678 h 3784177"/>
              <a:gd name="connsiteX94" fmla="*/ 825226 w 8037833"/>
              <a:gd name="connsiteY94" fmla="*/ 3726369 h 3784177"/>
              <a:gd name="connsiteX95" fmla="*/ 722264 w 8037833"/>
              <a:gd name="connsiteY95" fmla="*/ 3747612 h 3784177"/>
              <a:gd name="connsiteX96" fmla="*/ 659460 w 8037833"/>
              <a:gd name="connsiteY96" fmla="*/ 3740429 h 3784177"/>
              <a:gd name="connsiteX97" fmla="*/ 556552 w 8037833"/>
              <a:gd name="connsiteY97" fmla="*/ 3739124 h 3784177"/>
              <a:gd name="connsiteX98" fmla="*/ 385384 w 8037833"/>
              <a:gd name="connsiteY98" fmla="*/ 3726388 h 3784177"/>
              <a:gd name="connsiteX99" fmla="*/ 339711 w 8037833"/>
              <a:gd name="connsiteY99" fmla="*/ 3718242 h 3784177"/>
              <a:gd name="connsiteX100" fmla="*/ 222239 w 8037833"/>
              <a:gd name="connsiteY100" fmla="*/ 3672335 h 3784177"/>
              <a:gd name="connsiteX101" fmla="*/ 163578 w 8037833"/>
              <a:gd name="connsiteY101" fmla="*/ 3656292 h 3784177"/>
              <a:gd name="connsiteX102" fmla="*/ 72220 w 8037833"/>
              <a:gd name="connsiteY102" fmla="*/ 3645272 h 3784177"/>
              <a:gd name="connsiteX103" fmla="*/ 44395 w 8037833"/>
              <a:gd name="connsiteY103" fmla="*/ 3639455 h 3784177"/>
              <a:gd name="connsiteX104" fmla="*/ 1962 w 8037833"/>
              <a:gd name="connsiteY104" fmla="*/ 3635948 h 3784177"/>
              <a:gd name="connsiteX105" fmla="*/ 0 w 8037833"/>
              <a:gd name="connsiteY105" fmla="*/ 3635261 h 3784177"/>
              <a:gd name="connsiteX106" fmla="*/ 0 w 8037833"/>
              <a:gd name="connsiteY106"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133816 w 8037833"/>
              <a:gd name="connsiteY48" fmla="*/ 3690565 h 3784177"/>
              <a:gd name="connsiteX49" fmla="*/ 4071732 w 8037833"/>
              <a:gd name="connsiteY49" fmla="*/ 3732513 h 3784177"/>
              <a:gd name="connsiteX50" fmla="*/ 4045924 w 8037833"/>
              <a:gd name="connsiteY50" fmla="*/ 3739404 h 3784177"/>
              <a:gd name="connsiteX51" fmla="*/ 4032171 w 8037833"/>
              <a:gd name="connsiteY51" fmla="*/ 3745523 h 3784177"/>
              <a:gd name="connsiteX52" fmla="*/ 4011556 w 8037833"/>
              <a:gd name="connsiteY52" fmla="*/ 3729673 h 3784177"/>
              <a:gd name="connsiteX53" fmla="*/ 3985774 w 8037833"/>
              <a:gd name="connsiteY53" fmla="*/ 3736547 h 3784177"/>
              <a:gd name="connsiteX54" fmla="*/ 3979769 w 8037833"/>
              <a:gd name="connsiteY54" fmla="*/ 3738769 h 3784177"/>
              <a:gd name="connsiteX55" fmla="*/ 3950014 w 8037833"/>
              <a:gd name="connsiteY55" fmla="*/ 3726942 h 3784177"/>
              <a:gd name="connsiteX56" fmla="*/ 3934671 w 8037833"/>
              <a:gd name="connsiteY56" fmla="*/ 3723339 h 3784177"/>
              <a:gd name="connsiteX57" fmla="*/ 3930274 w 8037833"/>
              <a:gd name="connsiteY57" fmla="*/ 3717148 h 3784177"/>
              <a:gd name="connsiteX58" fmla="*/ 3907660 w 8037833"/>
              <a:gd name="connsiteY58" fmla="*/ 3714456 h 3784177"/>
              <a:gd name="connsiteX59" fmla="*/ 3905087 w 8037833"/>
              <a:gd name="connsiteY59" fmla="*/ 3716098 h 3784177"/>
              <a:gd name="connsiteX60" fmla="*/ 3886347 w 8037833"/>
              <a:gd name="connsiteY60" fmla="*/ 3706620 h 3784177"/>
              <a:gd name="connsiteX61" fmla="*/ 3870533 w 8037833"/>
              <a:gd name="connsiteY61" fmla="*/ 3689905 h 3784177"/>
              <a:gd name="connsiteX62" fmla="*/ 3678563 w 8037833"/>
              <a:gd name="connsiteY62" fmla="*/ 3694486 h 3784177"/>
              <a:gd name="connsiteX63" fmla="*/ 3524121 w 8037833"/>
              <a:gd name="connsiteY63" fmla="*/ 3642736 h 3784177"/>
              <a:gd name="connsiteX64" fmla="*/ 3373519 w 8037833"/>
              <a:gd name="connsiteY64" fmla="*/ 3665785 h 3784177"/>
              <a:gd name="connsiteX65" fmla="*/ 3114267 w 8037833"/>
              <a:gd name="connsiteY65" fmla="*/ 3638983 h 3784177"/>
              <a:gd name="connsiteX66" fmla="*/ 2989722 w 8037833"/>
              <a:gd name="connsiteY66" fmla="*/ 3623230 h 3784177"/>
              <a:gd name="connsiteX67" fmla="*/ 2965734 w 8037833"/>
              <a:gd name="connsiteY67" fmla="*/ 3635676 h 3784177"/>
              <a:gd name="connsiteX68" fmla="*/ 2961603 w 8037833"/>
              <a:gd name="connsiteY68" fmla="*/ 3638221 h 3784177"/>
              <a:gd name="connsiteX69" fmla="*/ 2944959 w 8037833"/>
              <a:gd name="connsiteY69" fmla="*/ 3639723 h 3784177"/>
              <a:gd name="connsiteX70" fmla="*/ 2940402 w 8037833"/>
              <a:gd name="connsiteY70" fmla="*/ 3651000 h 3784177"/>
              <a:gd name="connsiteX71" fmla="*/ 2884777 w 8037833"/>
              <a:gd name="connsiteY71" fmla="*/ 3660775 h 3784177"/>
              <a:gd name="connsiteX72" fmla="*/ 2739034 w 8037833"/>
              <a:gd name="connsiteY72" fmla="*/ 3647396 h 3784177"/>
              <a:gd name="connsiteX73" fmla="*/ 2651827 w 8037833"/>
              <a:gd name="connsiteY73" fmla="*/ 3646306 h 3784177"/>
              <a:gd name="connsiteX74" fmla="*/ 2618680 w 8037833"/>
              <a:gd name="connsiteY74" fmla="*/ 3656755 h 3784177"/>
              <a:gd name="connsiteX75" fmla="*/ 2572404 w 8037833"/>
              <a:gd name="connsiteY75" fmla="*/ 3664043 h 3784177"/>
              <a:gd name="connsiteX76" fmla="*/ 2423704 w 8037833"/>
              <a:gd name="connsiteY76" fmla="*/ 3658079 h 3784177"/>
              <a:gd name="connsiteX77" fmla="*/ 2301172 w 8037833"/>
              <a:gd name="connsiteY77" fmla="*/ 3663053 h 3784177"/>
              <a:gd name="connsiteX78" fmla="*/ 2258745 w 8037833"/>
              <a:gd name="connsiteY78" fmla="*/ 3673229 h 3784177"/>
              <a:gd name="connsiteX79" fmla="*/ 2082844 w 8037833"/>
              <a:gd name="connsiteY79" fmla="*/ 3645349 h 3784177"/>
              <a:gd name="connsiteX80" fmla="*/ 1938480 w 8037833"/>
              <a:gd name="connsiteY80" fmla="*/ 3601439 h 3784177"/>
              <a:gd name="connsiteX81" fmla="*/ 1900166 w 8037833"/>
              <a:gd name="connsiteY81" fmla="*/ 3609358 h 3784177"/>
              <a:gd name="connsiteX82" fmla="*/ 1787830 w 8037833"/>
              <a:gd name="connsiteY82" fmla="*/ 3633173 h 3784177"/>
              <a:gd name="connsiteX83" fmla="*/ 1734224 w 8037833"/>
              <a:gd name="connsiteY83" fmla="*/ 3655593 h 3784177"/>
              <a:gd name="connsiteX84" fmla="*/ 1664576 w 8037833"/>
              <a:gd name="connsiteY84" fmla="*/ 3638572 h 3784177"/>
              <a:gd name="connsiteX85" fmla="*/ 1577459 w 8037833"/>
              <a:gd name="connsiteY85" fmla="*/ 3658824 h 3784177"/>
              <a:gd name="connsiteX86" fmla="*/ 1527269 w 8037833"/>
              <a:gd name="connsiteY86" fmla="*/ 3663088 h 3784177"/>
              <a:gd name="connsiteX87" fmla="*/ 1390118 w 8037833"/>
              <a:gd name="connsiteY87" fmla="*/ 3682789 h 3784177"/>
              <a:gd name="connsiteX88" fmla="*/ 1252698 w 8037833"/>
              <a:gd name="connsiteY88" fmla="*/ 3708662 h 3784177"/>
              <a:gd name="connsiteX89" fmla="*/ 1171039 w 8037833"/>
              <a:gd name="connsiteY89" fmla="*/ 3758642 h 3784177"/>
              <a:gd name="connsiteX90" fmla="*/ 1058106 w 8037833"/>
              <a:gd name="connsiteY90" fmla="*/ 3776166 h 3784177"/>
              <a:gd name="connsiteX91" fmla="*/ 1039167 w 8037833"/>
              <a:gd name="connsiteY91" fmla="*/ 3784177 h 3784177"/>
              <a:gd name="connsiteX92" fmla="*/ 989223 w 8037833"/>
              <a:gd name="connsiteY92" fmla="*/ 3770303 h 3784177"/>
              <a:gd name="connsiteX93" fmla="*/ 907906 w 8037833"/>
              <a:gd name="connsiteY93" fmla="*/ 3757678 h 3784177"/>
              <a:gd name="connsiteX94" fmla="*/ 825226 w 8037833"/>
              <a:gd name="connsiteY94" fmla="*/ 3726369 h 3784177"/>
              <a:gd name="connsiteX95" fmla="*/ 722264 w 8037833"/>
              <a:gd name="connsiteY95" fmla="*/ 3747612 h 3784177"/>
              <a:gd name="connsiteX96" fmla="*/ 659460 w 8037833"/>
              <a:gd name="connsiteY96" fmla="*/ 3740429 h 3784177"/>
              <a:gd name="connsiteX97" fmla="*/ 556552 w 8037833"/>
              <a:gd name="connsiteY97" fmla="*/ 3739124 h 3784177"/>
              <a:gd name="connsiteX98" fmla="*/ 385384 w 8037833"/>
              <a:gd name="connsiteY98" fmla="*/ 3726388 h 3784177"/>
              <a:gd name="connsiteX99" fmla="*/ 339711 w 8037833"/>
              <a:gd name="connsiteY99" fmla="*/ 3718242 h 3784177"/>
              <a:gd name="connsiteX100" fmla="*/ 222239 w 8037833"/>
              <a:gd name="connsiteY100" fmla="*/ 3672335 h 3784177"/>
              <a:gd name="connsiteX101" fmla="*/ 163578 w 8037833"/>
              <a:gd name="connsiteY101" fmla="*/ 3656292 h 3784177"/>
              <a:gd name="connsiteX102" fmla="*/ 72220 w 8037833"/>
              <a:gd name="connsiteY102" fmla="*/ 3645272 h 3784177"/>
              <a:gd name="connsiteX103" fmla="*/ 44395 w 8037833"/>
              <a:gd name="connsiteY103" fmla="*/ 3639455 h 3784177"/>
              <a:gd name="connsiteX104" fmla="*/ 1962 w 8037833"/>
              <a:gd name="connsiteY104" fmla="*/ 3635948 h 3784177"/>
              <a:gd name="connsiteX105" fmla="*/ 0 w 8037833"/>
              <a:gd name="connsiteY105" fmla="*/ 3635261 h 3784177"/>
              <a:gd name="connsiteX106" fmla="*/ 0 w 8037833"/>
              <a:gd name="connsiteY106"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133816 w 8037833"/>
              <a:gd name="connsiteY48" fmla="*/ 3690565 h 3784177"/>
              <a:gd name="connsiteX49" fmla="*/ 4071732 w 8037833"/>
              <a:gd name="connsiteY49" fmla="*/ 3732513 h 3784177"/>
              <a:gd name="connsiteX50" fmla="*/ 4045924 w 8037833"/>
              <a:gd name="connsiteY50" fmla="*/ 3739404 h 3784177"/>
              <a:gd name="connsiteX51" fmla="*/ 4032171 w 8037833"/>
              <a:gd name="connsiteY51" fmla="*/ 3745523 h 3784177"/>
              <a:gd name="connsiteX52" fmla="*/ 4011556 w 8037833"/>
              <a:gd name="connsiteY52" fmla="*/ 3729673 h 3784177"/>
              <a:gd name="connsiteX53" fmla="*/ 3985774 w 8037833"/>
              <a:gd name="connsiteY53" fmla="*/ 3736547 h 3784177"/>
              <a:gd name="connsiteX54" fmla="*/ 3979769 w 8037833"/>
              <a:gd name="connsiteY54" fmla="*/ 3738769 h 3784177"/>
              <a:gd name="connsiteX55" fmla="*/ 3950014 w 8037833"/>
              <a:gd name="connsiteY55" fmla="*/ 3726942 h 3784177"/>
              <a:gd name="connsiteX56" fmla="*/ 3934671 w 8037833"/>
              <a:gd name="connsiteY56" fmla="*/ 3723339 h 3784177"/>
              <a:gd name="connsiteX57" fmla="*/ 3930274 w 8037833"/>
              <a:gd name="connsiteY57" fmla="*/ 3717148 h 3784177"/>
              <a:gd name="connsiteX58" fmla="*/ 3907660 w 8037833"/>
              <a:gd name="connsiteY58" fmla="*/ 3714456 h 3784177"/>
              <a:gd name="connsiteX59" fmla="*/ 3905087 w 8037833"/>
              <a:gd name="connsiteY59" fmla="*/ 3716098 h 3784177"/>
              <a:gd name="connsiteX60" fmla="*/ 3886347 w 8037833"/>
              <a:gd name="connsiteY60" fmla="*/ 3706620 h 3784177"/>
              <a:gd name="connsiteX61" fmla="*/ 3870533 w 8037833"/>
              <a:gd name="connsiteY61" fmla="*/ 3689905 h 3784177"/>
              <a:gd name="connsiteX62" fmla="*/ 3678563 w 8037833"/>
              <a:gd name="connsiteY62" fmla="*/ 3694486 h 3784177"/>
              <a:gd name="connsiteX63" fmla="*/ 3524121 w 8037833"/>
              <a:gd name="connsiteY63" fmla="*/ 3642736 h 3784177"/>
              <a:gd name="connsiteX64" fmla="*/ 3373519 w 8037833"/>
              <a:gd name="connsiteY64" fmla="*/ 3665785 h 3784177"/>
              <a:gd name="connsiteX65" fmla="*/ 3114267 w 8037833"/>
              <a:gd name="connsiteY65" fmla="*/ 3638983 h 3784177"/>
              <a:gd name="connsiteX66" fmla="*/ 2989722 w 8037833"/>
              <a:gd name="connsiteY66" fmla="*/ 3623230 h 3784177"/>
              <a:gd name="connsiteX67" fmla="*/ 2965734 w 8037833"/>
              <a:gd name="connsiteY67" fmla="*/ 3635676 h 3784177"/>
              <a:gd name="connsiteX68" fmla="*/ 2961603 w 8037833"/>
              <a:gd name="connsiteY68" fmla="*/ 3638221 h 3784177"/>
              <a:gd name="connsiteX69" fmla="*/ 2944959 w 8037833"/>
              <a:gd name="connsiteY69" fmla="*/ 3639723 h 3784177"/>
              <a:gd name="connsiteX70" fmla="*/ 2940402 w 8037833"/>
              <a:gd name="connsiteY70" fmla="*/ 3651000 h 3784177"/>
              <a:gd name="connsiteX71" fmla="*/ 2884777 w 8037833"/>
              <a:gd name="connsiteY71" fmla="*/ 3660775 h 3784177"/>
              <a:gd name="connsiteX72" fmla="*/ 2739034 w 8037833"/>
              <a:gd name="connsiteY72" fmla="*/ 3647396 h 3784177"/>
              <a:gd name="connsiteX73" fmla="*/ 2651827 w 8037833"/>
              <a:gd name="connsiteY73" fmla="*/ 3646306 h 3784177"/>
              <a:gd name="connsiteX74" fmla="*/ 2618680 w 8037833"/>
              <a:gd name="connsiteY74" fmla="*/ 3656755 h 3784177"/>
              <a:gd name="connsiteX75" fmla="*/ 2572404 w 8037833"/>
              <a:gd name="connsiteY75" fmla="*/ 3664043 h 3784177"/>
              <a:gd name="connsiteX76" fmla="*/ 2423704 w 8037833"/>
              <a:gd name="connsiteY76" fmla="*/ 3658079 h 3784177"/>
              <a:gd name="connsiteX77" fmla="*/ 2301172 w 8037833"/>
              <a:gd name="connsiteY77" fmla="*/ 3663053 h 3784177"/>
              <a:gd name="connsiteX78" fmla="*/ 2258745 w 8037833"/>
              <a:gd name="connsiteY78" fmla="*/ 3673229 h 3784177"/>
              <a:gd name="connsiteX79" fmla="*/ 2082844 w 8037833"/>
              <a:gd name="connsiteY79" fmla="*/ 3645349 h 3784177"/>
              <a:gd name="connsiteX80" fmla="*/ 1938480 w 8037833"/>
              <a:gd name="connsiteY80" fmla="*/ 3601439 h 3784177"/>
              <a:gd name="connsiteX81" fmla="*/ 1900166 w 8037833"/>
              <a:gd name="connsiteY81" fmla="*/ 3609358 h 3784177"/>
              <a:gd name="connsiteX82" fmla="*/ 1787830 w 8037833"/>
              <a:gd name="connsiteY82" fmla="*/ 3633173 h 3784177"/>
              <a:gd name="connsiteX83" fmla="*/ 1734224 w 8037833"/>
              <a:gd name="connsiteY83" fmla="*/ 3655593 h 3784177"/>
              <a:gd name="connsiteX84" fmla="*/ 1664576 w 8037833"/>
              <a:gd name="connsiteY84" fmla="*/ 3638572 h 3784177"/>
              <a:gd name="connsiteX85" fmla="*/ 1577459 w 8037833"/>
              <a:gd name="connsiteY85" fmla="*/ 3658824 h 3784177"/>
              <a:gd name="connsiteX86" fmla="*/ 1527269 w 8037833"/>
              <a:gd name="connsiteY86" fmla="*/ 3663088 h 3784177"/>
              <a:gd name="connsiteX87" fmla="*/ 1390118 w 8037833"/>
              <a:gd name="connsiteY87" fmla="*/ 3682789 h 3784177"/>
              <a:gd name="connsiteX88" fmla="*/ 1252698 w 8037833"/>
              <a:gd name="connsiteY88" fmla="*/ 3708662 h 3784177"/>
              <a:gd name="connsiteX89" fmla="*/ 1206642 w 8037833"/>
              <a:gd name="connsiteY89" fmla="*/ 3736384 h 3784177"/>
              <a:gd name="connsiteX90" fmla="*/ 1058106 w 8037833"/>
              <a:gd name="connsiteY90" fmla="*/ 3776166 h 3784177"/>
              <a:gd name="connsiteX91" fmla="*/ 1039167 w 8037833"/>
              <a:gd name="connsiteY91" fmla="*/ 3784177 h 3784177"/>
              <a:gd name="connsiteX92" fmla="*/ 989223 w 8037833"/>
              <a:gd name="connsiteY92" fmla="*/ 3770303 h 3784177"/>
              <a:gd name="connsiteX93" fmla="*/ 907906 w 8037833"/>
              <a:gd name="connsiteY93" fmla="*/ 3757678 h 3784177"/>
              <a:gd name="connsiteX94" fmla="*/ 825226 w 8037833"/>
              <a:gd name="connsiteY94" fmla="*/ 3726369 h 3784177"/>
              <a:gd name="connsiteX95" fmla="*/ 722264 w 8037833"/>
              <a:gd name="connsiteY95" fmla="*/ 3747612 h 3784177"/>
              <a:gd name="connsiteX96" fmla="*/ 659460 w 8037833"/>
              <a:gd name="connsiteY96" fmla="*/ 3740429 h 3784177"/>
              <a:gd name="connsiteX97" fmla="*/ 556552 w 8037833"/>
              <a:gd name="connsiteY97" fmla="*/ 3739124 h 3784177"/>
              <a:gd name="connsiteX98" fmla="*/ 385384 w 8037833"/>
              <a:gd name="connsiteY98" fmla="*/ 3726388 h 3784177"/>
              <a:gd name="connsiteX99" fmla="*/ 339711 w 8037833"/>
              <a:gd name="connsiteY99" fmla="*/ 3718242 h 3784177"/>
              <a:gd name="connsiteX100" fmla="*/ 222239 w 8037833"/>
              <a:gd name="connsiteY100" fmla="*/ 3672335 h 3784177"/>
              <a:gd name="connsiteX101" fmla="*/ 163578 w 8037833"/>
              <a:gd name="connsiteY101" fmla="*/ 3656292 h 3784177"/>
              <a:gd name="connsiteX102" fmla="*/ 72220 w 8037833"/>
              <a:gd name="connsiteY102" fmla="*/ 3645272 h 3784177"/>
              <a:gd name="connsiteX103" fmla="*/ 44395 w 8037833"/>
              <a:gd name="connsiteY103" fmla="*/ 3639455 h 3784177"/>
              <a:gd name="connsiteX104" fmla="*/ 1962 w 8037833"/>
              <a:gd name="connsiteY104" fmla="*/ 3635948 h 3784177"/>
              <a:gd name="connsiteX105" fmla="*/ 0 w 8037833"/>
              <a:gd name="connsiteY105" fmla="*/ 3635261 h 3784177"/>
              <a:gd name="connsiteX106" fmla="*/ 0 w 8037833"/>
              <a:gd name="connsiteY106"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133816 w 8037833"/>
              <a:gd name="connsiteY48" fmla="*/ 3690565 h 3784177"/>
              <a:gd name="connsiteX49" fmla="*/ 4071732 w 8037833"/>
              <a:gd name="connsiteY49" fmla="*/ 3732513 h 3784177"/>
              <a:gd name="connsiteX50" fmla="*/ 4045924 w 8037833"/>
              <a:gd name="connsiteY50" fmla="*/ 3739404 h 3784177"/>
              <a:gd name="connsiteX51" fmla="*/ 4032171 w 8037833"/>
              <a:gd name="connsiteY51" fmla="*/ 3745523 h 3784177"/>
              <a:gd name="connsiteX52" fmla="*/ 4011556 w 8037833"/>
              <a:gd name="connsiteY52" fmla="*/ 3729673 h 3784177"/>
              <a:gd name="connsiteX53" fmla="*/ 3985774 w 8037833"/>
              <a:gd name="connsiteY53" fmla="*/ 3736547 h 3784177"/>
              <a:gd name="connsiteX54" fmla="*/ 3979769 w 8037833"/>
              <a:gd name="connsiteY54" fmla="*/ 3738769 h 3784177"/>
              <a:gd name="connsiteX55" fmla="*/ 3950014 w 8037833"/>
              <a:gd name="connsiteY55" fmla="*/ 3726942 h 3784177"/>
              <a:gd name="connsiteX56" fmla="*/ 3934671 w 8037833"/>
              <a:gd name="connsiteY56" fmla="*/ 3723339 h 3784177"/>
              <a:gd name="connsiteX57" fmla="*/ 3930274 w 8037833"/>
              <a:gd name="connsiteY57" fmla="*/ 3717148 h 3784177"/>
              <a:gd name="connsiteX58" fmla="*/ 3907660 w 8037833"/>
              <a:gd name="connsiteY58" fmla="*/ 3714456 h 3784177"/>
              <a:gd name="connsiteX59" fmla="*/ 3905087 w 8037833"/>
              <a:gd name="connsiteY59" fmla="*/ 3716098 h 3784177"/>
              <a:gd name="connsiteX60" fmla="*/ 3886347 w 8037833"/>
              <a:gd name="connsiteY60" fmla="*/ 3706620 h 3784177"/>
              <a:gd name="connsiteX61" fmla="*/ 3870533 w 8037833"/>
              <a:gd name="connsiteY61" fmla="*/ 3689905 h 3784177"/>
              <a:gd name="connsiteX62" fmla="*/ 3678563 w 8037833"/>
              <a:gd name="connsiteY62" fmla="*/ 3694486 h 3784177"/>
              <a:gd name="connsiteX63" fmla="*/ 3524121 w 8037833"/>
              <a:gd name="connsiteY63" fmla="*/ 3642736 h 3784177"/>
              <a:gd name="connsiteX64" fmla="*/ 3373519 w 8037833"/>
              <a:gd name="connsiteY64" fmla="*/ 3665785 h 3784177"/>
              <a:gd name="connsiteX65" fmla="*/ 3114267 w 8037833"/>
              <a:gd name="connsiteY65" fmla="*/ 3638983 h 3784177"/>
              <a:gd name="connsiteX66" fmla="*/ 2989722 w 8037833"/>
              <a:gd name="connsiteY66" fmla="*/ 3623230 h 3784177"/>
              <a:gd name="connsiteX67" fmla="*/ 2965734 w 8037833"/>
              <a:gd name="connsiteY67" fmla="*/ 3635676 h 3784177"/>
              <a:gd name="connsiteX68" fmla="*/ 2961603 w 8037833"/>
              <a:gd name="connsiteY68" fmla="*/ 3638221 h 3784177"/>
              <a:gd name="connsiteX69" fmla="*/ 2944959 w 8037833"/>
              <a:gd name="connsiteY69" fmla="*/ 3639723 h 3784177"/>
              <a:gd name="connsiteX70" fmla="*/ 2940402 w 8037833"/>
              <a:gd name="connsiteY70" fmla="*/ 3651000 h 3784177"/>
              <a:gd name="connsiteX71" fmla="*/ 2884777 w 8037833"/>
              <a:gd name="connsiteY71" fmla="*/ 3660775 h 3784177"/>
              <a:gd name="connsiteX72" fmla="*/ 2739034 w 8037833"/>
              <a:gd name="connsiteY72" fmla="*/ 3647396 h 3784177"/>
              <a:gd name="connsiteX73" fmla="*/ 2651827 w 8037833"/>
              <a:gd name="connsiteY73" fmla="*/ 3646306 h 3784177"/>
              <a:gd name="connsiteX74" fmla="*/ 2618680 w 8037833"/>
              <a:gd name="connsiteY74" fmla="*/ 3656755 h 3784177"/>
              <a:gd name="connsiteX75" fmla="*/ 2572404 w 8037833"/>
              <a:gd name="connsiteY75" fmla="*/ 3664043 h 3784177"/>
              <a:gd name="connsiteX76" fmla="*/ 2423704 w 8037833"/>
              <a:gd name="connsiteY76" fmla="*/ 3658079 h 3784177"/>
              <a:gd name="connsiteX77" fmla="*/ 2301172 w 8037833"/>
              <a:gd name="connsiteY77" fmla="*/ 3663053 h 3784177"/>
              <a:gd name="connsiteX78" fmla="*/ 2258745 w 8037833"/>
              <a:gd name="connsiteY78" fmla="*/ 3673229 h 3784177"/>
              <a:gd name="connsiteX79" fmla="*/ 2082844 w 8037833"/>
              <a:gd name="connsiteY79" fmla="*/ 3645349 h 3784177"/>
              <a:gd name="connsiteX80" fmla="*/ 1938480 w 8037833"/>
              <a:gd name="connsiteY80" fmla="*/ 3601439 h 3784177"/>
              <a:gd name="connsiteX81" fmla="*/ 1900166 w 8037833"/>
              <a:gd name="connsiteY81" fmla="*/ 3609358 h 3784177"/>
              <a:gd name="connsiteX82" fmla="*/ 1787830 w 8037833"/>
              <a:gd name="connsiteY82" fmla="*/ 3633173 h 3784177"/>
              <a:gd name="connsiteX83" fmla="*/ 1664576 w 8037833"/>
              <a:gd name="connsiteY83" fmla="*/ 3638572 h 3784177"/>
              <a:gd name="connsiteX84" fmla="*/ 1577459 w 8037833"/>
              <a:gd name="connsiteY84" fmla="*/ 3658824 h 3784177"/>
              <a:gd name="connsiteX85" fmla="*/ 1527269 w 8037833"/>
              <a:gd name="connsiteY85" fmla="*/ 3663088 h 3784177"/>
              <a:gd name="connsiteX86" fmla="*/ 1390118 w 8037833"/>
              <a:gd name="connsiteY86" fmla="*/ 3682789 h 3784177"/>
              <a:gd name="connsiteX87" fmla="*/ 1252698 w 8037833"/>
              <a:gd name="connsiteY87" fmla="*/ 3708662 h 3784177"/>
              <a:gd name="connsiteX88" fmla="*/ 1206642 w 8037833"/>
              <a:gd name="connsiteY88" fmla="*/ 3736384 h 3784177"/>
              <a:gd name="connsiteX89" fmla="*/ 1058106 w 8037833"/>
              <a:gd name="connsiteY89" fmla="*/ 3776166 h 3784177"/>
              <a:gd name="connsiteX90" fmla="*/ 1039167 w 8037833"/>
              <a:gd name="connsiteY90" fmla="*/ 3784177 h 3784177"/>
              <a:gd name="connsiteX91" fmla="*/ 989223 w 8037833"/>
              <a:gd name="connsiteY91" fmla="*/ 3770303 h 3784177"/>
              <a:gd name="connsiteX92" fmla="*/ 907906 w 8037833"/>
              <a:gd name="connsiteY92" fmla="*/ 3757678 h 3784177"/>
              <a:gd name="connsiteX93" fmla="*/ 825226 w 8037833"/>
              <a:gd name="connsiteY93" fmla="*/ 3726369 h 3784177"/>
              <a:gd name="connsiteX94" fmla="*/ 722264 w 8037833"/>
              <a:gd name="connsiteY94" fmla="*/ 3747612 h 3784177"/>
              <a:gd name="connsiteX95" fmla="*/ 659460 w 8037833"/>
              <a:gd name="connsiteY95" fmla="*/ 3740429 h 3784177"/>
              <a:gd name="connsiteX96" fmla="*/ 556552 w 8037833"/>
              <a:gd name="connsiteY96" fmla="*/ 3739124 h 3784177"/>
              <a:gd name="connsiteX97" fmla="*/ 385384 w 8037833"/>
              <a:gd name="connsiteY97" fmla="*/ 3726388 h 3784177"/>
              <a:gd name="connsiteX98" fmla="*/ 339711 w 8037833"/>
              <a:gd name="connsiteY98" fmla="*/ 3718242 h 3784177"/>
              <a:gd name="connsiteX99" fmla="*/ 222239 w 8037833"/>
              <a:gd name="connsiteY99" fmla="*/ 3672335 h 3784177"/>
              <a:gd name="connsiteX100" fmla="*/ 163578 w 8037833"/>
              <a:gd name="connsiteY100" fmla="*/ 3656292 h 3784177"/>
              <a:gd name="connsiteX101" fmla="*/ 72220 w 8037833"/>
              <a:gd name="connsiteY101" fmla="*/ 3645272 h 3784177"/>
              <a:gd name="connsiteX102" fmla="*/ 44395 w 8037833"/>
              <a:gd name="connsiteY102" fmla="*/ 3639455 h 3784177"/>
              <a:gd name="connsiteX103" fmla="*/ 1962 w 8037833"/>
              <a:gd name="connsiteY103" fmla="*/ 3635948 h 3784177"/>
              <a:gd name="connsiteX104" fmla="*/ 0 w 8037833"/>
              <a:gd name="connsiteY104" fmla="*/ 3635261 h 3784177"/>
              <a:gd name="connsiteX105" fmla="*/ 0 w 8037833"/>
              <a:gd name="connsiteY105"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133816 w 8037833"/>
              <a:gd name="connsiteY48" fmla="*/ 3690565 h 3784177"/>
              <a:gd name="connsiteX49" fmla="*/ 4071732 w 8037833"/>
              <a:gd name="connsiteY49" fmla="*/ 3732513 h 3784177"/>
              <a:gd name="connsiteX50" fmla="*/ 4045924 w 8037833"/>
              <a:gd name="connsiteY50" fmla="*/ 3739404 h 3784177"/>
              <a:gd name="connsiteX51" fmla="*/ 4032171 w 8037833"/>
              <a:gd name="connsiteY51" fmla="*/ 3745523 h 3784177"/>
              <a:gd name="connsiteX52" fmla="*/ 4011556 w 8037833"/>
              <a:gd name="connsiteY52" fmla="*/ 3729673 h 3784177"/>
              <a:gd name="connsiteX53" fmla="*/ 3985774 w 8037833"/>
              <a:gd name="connsiteY53" fmla="*/ 3736547 h 3784177"/>
              <a:gd name="connsiteX54" fmla="*/ 3979769 w 8037833"/>
              <a:gd name="connsiteY54" fmla="*/ 3738769 h 3784177"/>
              <a:gd name="connsiteX55" fmla="*/ 3950014 w 8037833"/>
              <a:gd name="connsiteY55" fmla="*/ 3726942 h 3784177"/>
              <a:gd name="connsiteX56" fmla="*/ 3934671 w 8037833"/>
              <a:gd name="connsiteY56" fmla="*/ 3723339 h 3784177"/>
              <a:gd name="connsiteX57" fmla="*/ 3930274 w 8037833"/>
              <a:gd name="connsiteY57" fmla="*/ 3717148 h 3784177"/>
              <a:gd name="connsiteX58" fmla="*/ 3907660 w 8037833"/>
              <a:gd name="connsiteY58" fmla="*/ 3714456 h 3784177"/>
              <a:gd name="connsiteX59" fmla="*/ 3905087 w 8037833"/>
              <a:gd name="connsiteY59" fmla="*/ 3716098 h 3784177"/>
              <a:gd name="connsiteX60" fmla="*/ 3886347 w 8037833"/>
              <a:gd name="connsiteY60" fmla="*/ 3706620 h 3784177"/>
              <a:gd name="connsiteX61" fmla="*/ 3870533 w 8037833"/>
              <a:gd name="connsiteY61" fmla="*/ 3689905 h 3784177"/>
              <a:gd name="connsiteX62" fmla="*/ 3678563 w 8037833"/>
              <a:gd name="connsiteY62" fmla="*/ 3694486 h 3784177"/>
              <a:gd name="connsiteX63" fmla="*/ 3524121 w 8037833"/>
              <a:gd name="connsiteY63" fmla="*/ 3642736 h 3784177"/>
              <a:gd name="connsiteX64" fmla="*/ 3373519 w 8037833"/>
              <a:gd name="connsiteY64" fmla="*/ 3665785 h 3784177"/>
              <a:gd name="connsiteX65" fmla="*/ 3114267 w 8037833"/>
              <a:gd name="connsiteY65" fmla="*/ 3638983 h 3784177"/>
              <a:gd name="connsiteX66" fmla="*/ 2989722 w 8037833"/>
              <a:gd name="connsiteY66" fmla="*/ 3623230 h 3784177"/>
              <a:gd name="connsiteX67" fmla="*/ 2965734 w 8037833"/>
              <a:gd name="connsiteY67" fmla="*/ 3635676 h 3784177"/>
              <a:gd name="connsiteX68" fmla="*/ 2961603 w 8037833"/>
              <a:gd name="connsiteY68" fmla="*/ 3638221 h 3784177"/>
              <a:gd name="connsiteX69" fmla="*/ 2944959 w 8037833"/>
              <a:gd name="connsiteY69" fmla="*/ 3639723 h 3784177"/>
              <a:gd name="connsiteX70" fmla="*/ 2940402 w 8037833"/>
              <a:gd name="connsiteY70" fmla="*/ 3651000 h 3784177"/>
              <a:gd name="connsiteX71" fmla="*/ 2884777 w 8037833"/>
              <a:gd name="connsiteY71" fmla="*/ 3660775 h 3784177"/>
              <a:gd name="connsiteX72" fmla="*/ 2739034 w 8037833"/>
              <a:gd name="connsiteY72" fmla="*/ 3647396 h 3784177"/>
              <a:gd name="connsiteX73" fmla="*/ 2651827 w 8037833"/>
              <a:gd name="connsiteY73" fmla="*/ 3646306 h 3784177"/>
              <a:gd name="connsiteX74" fmla="*/ 2618680 w 8037833"/>
              <a:gd name="connsiteY74" fmla="*/ 3656755 h 3784177"/>
              <a:gd name="connsiteX75" fmla="*/ 2572404 w 8037833"/>
              <a:gd name="connsiteY75" fmla="*/ 3664043 h 3784177"/>
              <a:gd name="connsiteX76" fmla="*/ 2423704 w 8037833"/>
              <a:gd name="connsiteY76" fmla="*/ 3658079 h 3784177"/>
              <a:gd name="connsiteX77" fmla="*/ 2301172 w 8037833"/>
              <a:gd name="connsiteY77" fmla="*/ 3663053 h 3784177"/>
              <a:gd name="connsiteX78" fmla="*/ 2258745 w 8037833"/>
              <a:gd name="connsiteY78" fmla="*/ 3673229 h 3784177"/>
              <a:gd name="connsiteX79" fmla="*/ 2082844 w 8037833"/>
              <a:gd name="connsiteY79" fmla="*/ 3645349 h 3784177"/>
              <a:gd name="connsiteX80" fmla="*/ 1938480 w 8037833"/>
              <a:gd name="connsiteY80" fmla="*/ 3601439 h 3784177"/>
              <a:gd name="connsiteX81" fmla="*/ 1900166 w 8037833"/>
              <a:gd name="connsiteY81" fmla="*/ 3609358 h 3784177"/>
              <a:gd name="connsiteX82" fmla="*/ 1704758 w 8037833"/>
              <a:gd name="connsiteY82" fmla="*/ 3637625 h 3784177"/>
              <a:gd name="connsiteX83" fmla="*/ 1664576 w 8037833"/>
              <a:gd name="connsiteY83" fmla="*/ 3638572 h 3784177"/>
              <a:gd name="connsiteX84" fmla="*/ 1577459 w 8037833"/>
              <a:gd name="connsiteY84" fmla="*/ 3658824 h 3784177"/>
              <a:gd name="connsiteX85" fmla="*/ 1527269 w 8037833"/>
              <a:gd name="connsiteY85" fmla="*/ 3663088 h 3784177"/>
              <a:gd name="connsiteX86" fmla="*/ 1390118 w 8037833"/>
              <a:gd name="connsiteY86" fmla="*/ 3682789 h 3784177"/>
              <a:gd name="connsiteX87" fmla="*/ 1252698 w 8037833"/>
              <a:gd name="connsiteY87" fmla="*/ 3708662 h 3784177"/>
              <a:gd name="connsiteX88" fmla="*/ 1206642 w 8037833"/>
              <a:gd name="connsiteY88" fmla="*/ 3736384 h 3784177"/>
              <a:gd name="connsiteX89" fmla="*/ 1058106 w 8037833"/>
              <a:gd name="connsiteY89" fmla="*/ 3776166 h 3784177"/>
              <a:gd name="connsiteX90" fmla="*/ 1039167 w 8037833"/>
              <a:gd name="connsiteY90" fmla="*/ 3784177 h 3784177"/>
              <a:gd name="connsiteX91" fmla="*/ 989223 w 8037833"/>
              <a:gd name="connsiteY91" fmla="*/ 3770303 h 3784177"/>
              <a:gd name="connsiteX92" fmla="*/ 907906 w 8037833"/>
              <a:gd name="connsiteY92" fmla="*/ 3757678 h 3784177"/>
              <a:gd name="connsiteX93" fmla="*/ 825226 w 8037833"/>
              <a:gd name="connsiteY93" fmla="*/ 3726369 h 3784177"/>
              <a:gd name="connsiteX94" fmla="*/ 722264 w 8037833"/>
              <a:gd name="connsiteY94" fmla="*/ 3747612 h 3784177"/>
              <a:gd name="connsiteX95" fmla="*/ 659460 w 8037833"/>
              <a:gd name="connsiteY95" fmla="*/ 3740429 h 3784177"/>
              <a:gd name="connsiteX96" fmla="*/ 556552 w 8037833"/>
              <a:gd name="connsiteY96" fmla="*/ 3739124 h 3784177"/>
              <a:gd name="connsiteX97" fmla="*/ 385384 w 8037833"/>
              <a:gd name="connsiteY97" fmla="*/ 3726388 h 3784177"/>
              <a:gd name="connsiteX98" fmla="*/ 339711 w 8037833"/>
              <a:gd name="connsiteY98" fmla="*/ 3718242 h 3784177"/>
              <a:gd name="connsiteX99" fmla="*/ 222239 w 8037833"/>
              <a:gd name="connsiteY99" fmla="*/ 3672335 h 3784177"/>
              <a:gd name="connsiteX100" fmla="*/ 163578 w 8037833"/>
              <a:gd name="connsiteY100" fmla="*/ 3656292 h 3784177"/>
              <a:gd name="connsiteX101" fmla="*/ 72220 w 8037833"/>
              <a:gd name="connsiteY101" fmla="*/ 3645272 h 3784177"/>
              <a:gd name="connsiteX102" fmla="*/ 44395 w 8037833"/>
              <a:gd name="connsiteY102" fmla="*/ 3639455 h 3784177"/>
              <a:gd name="connsiteX103" fmla="*/ 1962 w 8037833"/>
              <a:gd name="connsiteY103" fmla="*/ 3635948 h 3784177"/>
              <a:gd name="connsiteX104" fmla="*/ 0 w 8037833"/>
              <a:gd name="connsiteY104" fmla="*/ 3635261 h 3784177"/>
              <a:gd name="connsiteX105" fmla="*/ 0 w 8037833"/>
              <a:gd name="connsiteY105"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133816 w 8037833"/>
              <a:gd name="connsiteY48" fmla="*/ 3690565 h 3784177"/>
              <a:gd name="connsiteX49" fmla="*/ 4071732 w 8037833"/>
              <a:gd name="connsiteY49" fmla="*/ 3732513 h 3784177"/>
              <a:gd name="connsiteX50" fmla="*/ 4045924 w 8037833"/>
              <a:gd name="connsiteY50" fmla="*/ 3739404 h 3784177"/>
              <a:gd name="connsiteX51" fmla="*/ 4032171 w 8037833"/>
              <a:gd name="connsiteY51" fmla="*/ 3745523 h 3784177"/>
              <a:gd name="connsiteX52" fmla="*/ 4011556 w 8037833"/>
              <a:gd name="connsiteY52" fmla="*/ 3729673 h 3784177"/>
              <a:gd name="connsiteX53" fmla="*/ 3985774 w 8037833"/>
              <a:gd name="connsiteY53" fmla="*/ 3736547 h 3784177"/>
              <a:gd name="connsiteX54" fmla="*/ 3979769 w 8037833"/>
              <a:gd name="connsiteY54" fmla="*/ 3738769 h 3784177"/>
              <a:gd name="connsiteX55" fmla="*/ 3950014 w 8037833"/>
              <a:gd name="connsiteY55" fmla="*/ 3726942 h 3784177"/>
              <a:gd name="connsiteX56" fmla="*/ 3934671 w 8037833"/>
              <a:gd name="connsiteY56" fmla="*/ 3723339 h 3784177"/>
              <a:gd name="connsiteX57" fmla="*/ 3930274 w 8037833"/>
              <a:gd name="connsiteY57" fmla="*/ 3717148 h 3784177"/>
              <a:gd name="connsiteX58" fmla="*/ 3907660 w 8037833"/>
              <a:gd name="connsiteY58" fmla="*/ 3714456 h 3784177"/>
              <a:gd name="connsiteX59" fmla="*/ 3905087 w 8037833"/>
              <a:gd name="connsiteY59" fmla="*/ 3716098 h 3784177"/>
              <a:gd name="connsiteX60" fmla="*/ 3886347 w 8037833"/>
              <a:gd name="connsiteY60" fmla="*/ 3706620 h 3784177"/>
              <a:gd name="connsiteX61" fmla="*/ 3870533 w 8037833"/>
              <a:gd name="connsiteY61" fmla="*/ 3689905 h 3784177"/>
              <a:gd name="connsiteX62" fmla="*/ 3678563 w 8037833"/>
              <a:gd name="connsiteY62" fmla="*/ 3694486 h 3784177"/>
              <a:gd name="connsiteX63" fmla="*/ 3524121 w 8037833"/>
              <a:gd name="connsiteY63" fmla="*/ 3642736 h 3784177"/>
              <a:gd name="connsiteX64" fmla="*/ 3373519 w 8037833"/>
              <a:gd name="connsiteY64" fmla="*/ 3665785 h 3784177"/>
              <a:gd name="connsiteX65" fmla="*/ 3114267 w 8037833"/>
              <a:gd name="connsiteY65" fmla="*/ 3638983 h 3784177"/>
              <a:gd name="connsiteX66" fmla="*/ 2989722 w 8037833"/>
              <a:gd name="connsiteY66" fmla="*/ 3623230 h 3784177"/>
              <a:gd name="connsiteX67" fmla="*/ 2965734 w 8037833"/>
              <a:gd name="connsiteY67" fmla="*/ 3635676 h 3784177"/>
              <a:gd name="connsiteX68" fmla="*/ 2961603 w 8037833"/>
              <a:gd name="connsiteY68" fmla="*/ 3638221 h 3784177"/>
              <a:gd name="connsiteX69" fmla="*/ 2944959 w 8037833"/>
              <a:gd name="connsiteY69" fmla="*/ 3639723 h 3784177"/>
              <a:gd name="connsiteX70" fmla="*/ 2940402 w 8037833"/>
              <a:gd name="connsiteY70" fmla="*/ 3651000 h 3784177"/>
              <a:gd name="connsiteX71" fmla="*/ 2884777 w 8037833"/>
              <a:gd name="connsiteY71" fmla="*/ 3660775 h 3784177"/>
              <a:gd name="connsiteX72" fmla="*/ 2739034 w 8037833"/>
              <a:gd name="connsiteY72" fmla="*/ 3647396 h 3784177"/>
              <a:gd name="connsiteX73" fmla="*/ 2651827 w 8037833"/>
              <a:gd name="connsiteY73" fmla="*/ 3646306 h 3784177"/>
              <a:gd name="connsiteX74" fmla="*/ 2618680 w 8037833"/>
              <a:gd name="connsiteY74" fmla="*/ 3656755 h 3784177"/>
              <a:gd name="connsiteX75" fmla="*/ 2572404 w 8037833"/>
              <a:gd name="connsiteY75" fmla="*/ 3664043 h 3784177"/>
              <a:gd name="connsiteX76" fmla="*/ 2423704 w 8037833"/>
              <a:gd name="connsiteY76" fmla="*/ 3658079 h 3784177"/>
              <a:gd name="connsiteX77" fmla="*/ 2301172 w 8037833"/>
              <a:gd name="connsiteY77" fmla="*/ 3663053 h 3784177"/>
              <a:gd name="connsiteX78" fmla="*/ 2258745 w 8037833"/>
              <a:gd name="connsiteY78" fmla="*/ 3673229 h 3784177"/>
              <a:gd name="connsiteX79" fmla="*/ 2082844 w 8037833"/>
              <a:gd name="connsiteY79" fmla="*/ 3645349 h 3784177"/>
              <a:gd name="connsiteX80" fmla="*/ 1938480 w 8037833"/>
              <a:gd name="connsiteY80" fmla="*/ 3601439 h 3784177"/>
              <a:gd name="connsiteX81" fmla="*/ 1900166 w 8037833"/>
              <a:gd name="connsiteY81" fmla="*/ 3609358 h 3784177"/>
              <a:gd name="connsiteX82" fmla="*/ 1704758 w 8037833"/>
              <a:gd name="connsiteY82" fmla="*/ 3637625 h 3784177"/>
              <a:gd name="connsiteX83" fmla="*/ 1664576 w 8037833"/>
              <a:gd name="connsiteY83" fmla="*/ 3638572 h 3784177"/>
              <a:gd name="connsiteX84" fmla="*/ 1577459 w 8037833"/>
              <a:gd name="connsiteY84" fmla="*/ 3658824 h 3784177"/>
              <a:gd name="connsiteX85" fmla="*/ 1527269 w 8037833"/>
              <a:gd name="connsiteY85" fmla="*/ 3663088 h 3784177"/>
              <a:gd name="connsiteX86" fmla="*/ 1390118 w 8037833"/>
              <a:gd name="connsiteY86" fmla="*/ 3682789 h 3784177"/>
              <a:gd name="connsiteX87" fmla="*/ 1252698 w 8037833"/>
              <a:gd name="connsiteY87" fmla="*/ 3708662 h 3784177"/>
              <a:gd name="connsiteX88" fmla="*/ 1206642 w 8037833"/>
              <a:gd name="connsiteY88" fmla="*/ 3736384 h 3784177"/>
              <a:gd name="connsiteX89" fmla="*/ 1058106 w 8037833"/>
              <a:gd name="connsiteY89" fmla="*/ 3776166 h 3784177"/>
              <a:gd name="connsiteX90" fmla="*/ 1039167 w 8037833"/>
              <a:gd name="connsiteY90" fmla="*/ 3784177 h 3784177"/>
              <a:gd name="connsiteX91" fmla="*/ 989223 w 8037833"/>
              <a:gd name="connsiteY91" fmla="*/ 3770303 h 3784177"/>
              <a:gd name="connsiteX92" fmla="*/ 907906 w 8037833"/>
              <a:gd name="connsiteY92" fmla="*/ 3757678 h 3784177"/>
              <a:gd name="connsiteX93" fmla="*/ 825226 w 8037833"/>
              <a:gd name="connsiteY93" fmla="*/ 3726369 h 3784177"/>
              <a:gd name="connsiteX94" fmla="*/ 722264 w 8037833"/>
              <a:gd name="connsiteY94" fmla="*/ 3747612 h 3784177"/>
              <a:gd name="connsiteX95" fmla="*/ 659460 w 8037833"/>
              <a:gd name="connsiteY95" fmla="*/ 3740429 h 3784177"/>
              <a:gd name="connsiteX96" fmla="*/ 556552 w 8037833"/>
              <a:gd name="connsiteY96" fmla="*/ 3739124 h 3784177"/>
              <a:gd name="connsiteX97" fmla="*/ 385384 w 8037833"/>
              <a:gd name="connsiteY97" fmla="*/ 3726388 h 3784177"/>
              <a:gd name="connsiteX98" fmla="*/ 339711 w 8037833"/>
              <a:gd name="connsiteY98" fmla="*/ 3718242 h 3784177"/>
              <a:gd name="connsiteX99" fmla="*/ 222239 w 8037833"/>
              <a:gd name="connsiteY99" fmla="*/ 3672335 h 3784177"/>
              <a:gd name="connsiteX100" fmla="*/ 163578 w 8037833"/>
              <a:gd name="connsiteY100" fmla="*/ 3656292 h 3784177"/>
              <a:gd name="connsiteX101" fmla="*/ 72220 w 8037833"/>
              <a:gd name="connsiteY101" fmla="*/ 3645272 h 3784177"/>
              <a:gd name="connsiteX102" fmla="*/ 44395 w 8037833"/>
              <a:gd name="connsiteY102" fmla="*/ 3639455 h 3784177"/>
              <a:gd name="connsiteX103" fmla="*/ 1962 w 8037833"/>
              <a:gd name="connsiteY103" fmla="*/ 3635948 h 3784177"/>
              <a:gd name="connsiteX104" fmla="*/ 0 w 8037833"/>
              <a:gd name="connsiteY104" fmla="*/ 3635261 h 3784177"/>
              <a:gd name="connsiteX105" fmla="*/ 0 w 8037833"/>
              <a:gd name="connsiteY105"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133816 w 8037833"/>
              <a:gd name="connsiteY48" fmla="*/ 3690565 h 3784177"/>
              <a:gd name="connsiteX49" fmla="*/ 4071732 w 8037833"/>
              <a:gd name="connsiteY49" fmla="*/ 3732513 h 3784177"/>
              <a:gd name="connsiteX50" fmla="*/ 4045924 w 8037833"/>
              <a:gd name="connsiteY50" fmla="*/ 3739404 h 3784177"/>
              <a:gd name="connsiteX51" fmla="*/ 4032171 w 8037833"/>
              <a:gd name="connsiteY51" fmla="*/ 3745523 h 3784177"/>
              <a:gd name="connsiteX52" fmla="*/ 4011556 w 8037833"/>
              <a:gd name="connsiteY52" fmla="*/ 3729673 h 3784177"/>
              <a:gd name="connsiteX53" fmla="*/ 3985774 w 8037833"/>
              <a:gd name="connsiteY53" fmla="*/ 3736547 h 3784177"/>
              <a:gd name="connsiteX54" fmla="*/ 3979769 w 8037833"/>
              <a:gd name="connsiteY54" fmla="*/ 3738769 h 3784177"/>
              <a:gd name="connsiteX55" fmla="*/ 3950014 w 8037833"/>
              <a:gd name="connsiteY55" fmla="*/ 3726942 h 3784177"/>
              <a:gd name="connsiteX56" fmla="*/ 3934671 w 8037833"/>
              <a:gd name="connsiteY56" fmla="*/ 3723339 h 3784177"/>
              <a:gd name="connsiteX57" fmla="*/ 3930274 w 8037833"/>
              <a:gd name="connsiteY57" fmla="*/ 3717148 h 3784177"/>
              <a:gd name="connsiteX58" fmla="*/ 3907660 w 8037833"/>
              <a:gd name="connsiteY58" fmla="*/ 3714456 h 3784177"/>
              <a:gd name="connsiteX59" fmla="*/ 3905087 w 8037833"/>
              <a:gd name="connsiteY59" fmla="*/ 3716098 h 3784177"/>
              <a:gd name="connsiteX60" fmla="*/ 3886347 w 8037833"/>
              <a:gd name="connsiteY60" fmla="*/ 3706620 h 3784177"/>
              <a:gd name="connsiteX61" fmla="*/ 3870533 w 8037833"/>
              <a:gd name="connsiteY61" fmla="*/ 3689905 h 3784177"/>
              <a:gd name="connsiteX62" fmla="*/ 3678563 w 8037833"/>
              <a:gd name="connsiteY62" fmla="*/ 3694486 h 3784177"/>
              <a:gd name="connsiteX63" fmla="*/ 3524121 w 8037833"/>
              <a:gd name="connsiteY63" fmla="*/ 3642736 h 3784177"/>
              <a:gd name="connsiteX64" fmla="*/ 3373519 w 8037833"/>
              <a:gd name="connsiteY64" fmla="*/ 3665785 h 3784177"/>
              <a:gd name="connsiteX65" fmla="*/ 3114267 w 8037833"/>
              <a:gd name="connsiteY65" fmla="*/ 3638983 h 3784177"/>
              <a:gd name="connsiteX66" fmla="*/ 2989722 w 8037833"/>
              <a:gd name="connsiteY66" fmla="*/ 3623230 h 3784177"/>
              <a:gd name="connsiteX67" fmla="*/ 2965734 w 8037833"/>
              <a:gd name="connsiteY67" fmla="*/ 3635676 h 3784177"/>
              <a:gd name="connsiteX68" fmla="*/ 2961603 w 8037833"/>
              <a:gd name="connsiteY68" fmla="*/ 3638221 h 3784177"/>
              <a:gd name="connsiteX69" fmla="*/ 2944959 w 8037833"/>
              <a:gd name="connsiteY69" fmla="*/ 3639723 h 3784177"/>
              <a:gd name="connsiteX70" fmla="*/ 2940402 w 8037833"/>
              <a:gd name="connsiteY70" fmla="*/ 3651000 h 3784177"/>
              <a:gd name="connsiteX71" fmla="*/ 2884777 w 8037833"/>
              <a:gd name="connsiteY71" fmla="*/ 3660775 h 3784177"/>
              <a:gd name="connsiteX72" fmla="*/ 2739034 w 8037833"/>
              <a:gd name="connsiteY72" fmla="*/ 3647396 h 3784177"/>
              <a:gd name="connsiteX73" fmla="*/ 2651827 w 8037833"/>
              <a:gd name="connsiteY73" fmla="*/ 3646306 h 3784177"/>
              <a:gd name="connsiteX74" fmla="*/ 2618680 w 8037833"/>
              <a:gd name="connsiteY74" fmla="*/ 3656755 h 3784177"/>
              <a:gd name="connsiteX75" fmla="*/ 2572404 w 8037833"/>
              <a:gd name="connsiteY75" fmla="*/ 3664043 h 3784177"/>
              <a:gd name="connsiteX76" fmla="*/ 2423704 w 8037833"/>
              <a:gd name="connsiteY76" fmla="*/ 3658079 h 3784177"/>
              <a:gd name="connsiteX77" fmla="*/ 2301172 w 8037833"/>
              <a:gd name="connsiteY77" fmla="*/ 3663053 h 3784177"/>
              <a:gd name="connsiteX78" fmla="*/ 2258745 w 8037833"/>
              <a:gd name="connsiteY78" fmla="*/ 3673229 h 3784177"/>
              <a:gd name="connsiteX79" fmla="*/ 2082844 w 8037833"/>
              <a:gd name="connsiteY79" fmla="*/ 3645349 h 3784177"/>
              <a:gd name="connsiteX80" fmla="*/ 1938480 w 8037833"/>
              <a:gd name="connsiteY80" fmla="*/ 3601439 h 3784177"/>
              <a:gd name="connsiteX81" fmla="*/ 1900166 w 8037833"/>
              <a:gd name="connsiteY81" fmla="*/ 3609358 h 3784177"/>
              <a:gd name="connsiteX82" fmla="*/ 1704758 w 8037833"/>
              <a:gd name="connsiteY82" fmla="*/ 3637625 h 3784177"/>
              <a:gd name="connsiteX83" fmla="*/ 1664576 w 8037833"/>
              <a:gd name="connsiteY83" fmla="*/ 3638572 h 3784177"/>
              <a:gd name="connsiteX84" fmla="*/ 1577459 w 8037833"/>
              <a:gd name="connsiteY84" fmla="*/ 3658824 h 3784177"/>
              <a:gd name="connsiteX85" fmla="*/ 1527269 w 8037833"/>
              <a:gd name="connsiteY85" fmla="*/ 3663088 h 3784177"/>
              <a:gd name="connsiteX86" fmla="*/ 1390118 w 8037833"/>
              <a:gd name="connsiteY86" fmla="*/ 3682789 h 3784177"/>
              <a:gd name="connsiteX87" fmla="*/ 1252698 w 8037833"/>
              <a:gd name="connsiteY87" fmla="*/ 3708662 h 3784177"/>
              <a:gd name="connsiteX88" fmla="*/ 1206642 w 8037833"/>
              <a:gd name="connsiteY88" fmla="*/ 3736384 h 3784177"/>
              <a:gd name="connsiteX89" fmla="*/ 1058106 w 8037833"/>
              <a:gd name="connsiteY89" fmla="*/ 3776166 h 3784177"/>
              <a:gd name="connsiteX90" fmla="*/ 1039167 w 8037833"/>
              <a:gd name="connsiteY90" fmla="*/ 3784177 h 3784177"/>
              <a:gd name="connsiteX91" fmla="*/ 989223 w 8037833"/>
              <a:gd name="connsiteY91" fmla="*/ 3770303 h 3784177"/>
              <a:gd name="connsiteX92" fmla="*/ 907906 w 8037833"/>
              <a:gd name="connsiteY92" fmla="*/ 3757678 h 3784177"/>
              <a:gd name="connsiteX93" fmla="*/ 825226 w 8037833"/>
              <a:gd name="connsiteY93" fmla="*/ 3726369 h 3784177"/>
              <a:gd name="connsiteX94" fmla="*/ 722264 w 8037833"/>
              <a:gd name="connsiteY94" fmla="*/ 3747612 h 3784177"/>
              <a:gd name="connsiteX95" fmla="*/ 659460 w 8037833"/>
              <a:gd name="connsiteY95" fmla="*/ 3740429 h 3784177"/>
              <a:gd name="connsiteX96" fmla="*/ 556552 w 8037833"/>
              <a:gd name="connsiteY96" fmla="*/ 3739124 h 3784177"/>
              <a:gd name="connsiteX97" fmla="*/ 385384 w 8037833"/>
              <a:gd name="connsiteY97" fmla="*/ 3726388 h 3784177"/>
              <a:gd name="connsiteX98" fmla="*/ 339711 w 8037833"/>
              <a:gd name="connsiteY98" fmla="*/ 3718242 h 3784177"/>
              <a:gd name="connsiteX99" fmla="*/ 222239 w 8037833"/>
              <a:gd name="connsiteY99" fmla="*/ 3672335 h 3784177"/>
              <a:gd name="connsiteX100" fmla="*/ 163578 w 8037833"/>
              <a:gd name="connsiteY100" fmla="*/ 3656292 h 3784177"/>
              <a:gd name="connsiteX101" fmla="*/ 72220 w 8037833"/>
              <a:gd name="connsiteY101" fmla="*/ 3645272 h 3784177"/>
              <a:gd name="connsiteX102" fmla="*/ 44395 w 8037833"/>
              <a:gd name="connsiteY102" fmla="*/ 3639455 h 3784177"/>
              <a:gd name="connsiteX103" fmla="*/ 1962 w 8037833"/>
              <a:gd name="connsiteY103" fmla="*/ 3635948 h 3784177"/>
              <a:gd name="connsiteX104" fmla="*/ 0 w 8037833"/>
              <a:gd name="connsiteY104" fmla="*/ 3635261 h 3784177"/>
              <a:gd name="connsiteX105" fmla="*/ 0 w 8037833"/>
              <a:gd name="connsiteY105"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52698 w 8037833"/>
              <a:gd name="connsiteY86" fmla="*/ 3708662 h 3784177"/>
              <a:gd name="connsiteX87" fmla="*/ 1206642 w 8037833"/>
              <a:gd name="connsiteY87" fmla="*/ 3736384 h 3784177"/>
              <a:gd name="connsiteX88" fmla="*/ 1058106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25226 w 8037833"/>
              <a:gd name="connsiteY92" fmla="*/ 3726369 h 3784177"/>
              <a:gd name="connsiteX93" fmla="*/ 722264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52698 w 8037833"/>
              <a:gd name="connsiteY86" fmla="*/ 3708662 h 3784177"/>
              <a:gd name="connsiteX87" fmla="*/ 1206642 w 8037833"/>
              <a:gd name="connsiteY87" fmla="*/ 3736384 h 3784177"/>
              <a:gd name="connsiteX88" fmla="*/ 1058106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25226 w 8037833"/>
              <a:gd name="connsiteY92" fmla="*/ 3726369 h 3784177"/>
              <a:gd name="connsiteX93" fmla="*/ 722264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52698 w 8037833"/>
              <a:gd name="connsiteY86" fmla="*/ 3708662 h 3784177"/>
              <a:gd name="connsiteX87" fmla="*/ 1206642 w 8037833"/>
              <a:gd name="connsiteY87" fmla="*/ 3736384 h 3784177"/>
              <a:gd name="connsiteX88" fmla="*/ 1058106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25226 w 8037833"/>
              <a:gd name="connsiteY92" fmla="*/ 3726369 h 3784177"/>
              <a:gd name="connsiteX93" fmla="*/ 722264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52698 w 8037833"/>
              <a:gd name="connsiteY86" fmla="*/ 3708662 h 3784177"/>
              <a:gd name="connsiteX87" fmla="*/ 1206642 w 8037833"/>
              <a:gd name="connsiteY87" fmla="*/ 3736384 h 3784177"/>
              <a:gd name="connsiteX88" fmla="*/ 1058106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25226 w 8037833"/>
              <a:gd name="connsiteY92" fmla="*/ 3726369 h 3784177"/>
              <a:gd name="connsiteX93" fmla="*/ 722264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52698 w 8037833"/>
              <a:gd name="connsiteY86" fmla="*/ 3708662 h 3784177"/>
              <a:gd name="connsiteX87" fmla="*/ 1206642 w 8037833"/>
              <a:gd name="connsiteY87" fmla="*/ 3736384 h 3784177"/>
              <a:gd name="connsiteX88" fmla="*/ 1058106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25226 w 8037833"/>
              <a:gd name="connsiteY92" fmla="*/ 3726369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52698 w 8037833"/>
              <a:gd name="connsiteY86" fmla="*/ 3708662 h 3784177"/>
              <a:gd name="connsiteX87" fmla="*/ 1206642 w 8037833"/>
              <a:gd name="connsiteY87" fmla="*/ 3736384 h 3784177"/>
              <a:gd name="connsiteX88" fmla="*/ 1058106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25226 w 8037833"/>
              <a:gd name="connsiteY92" fmla="*/ 3726369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52698 w 8037833"/>
              <a:gd name="connsiteY86" fmla="*/ 3708662 h 3784177"/>
              <a:gd name="connsiteX87" fmla="*/ 1206642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25226 w 8037833"/>
              <a:gd name="connsiteY92" fmla="*/ 3726369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52698 w 8037833"/>
              <a:gd name="connsiteY86" fmla="*/ 3708662 h 3784177"/>
              <a:gd name="connsiteX87" fmla="*/ 1206642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25226 w 8037833"/>
              <a:gd name="connsiteY92" fmla="*/ 3726369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52698 w 8037833"/>
              <a:gd name="connsiteY86" fmla="*/ 3708662 h 3784177"/>
              <a:gd name="connsiteX87" fmla="*/ 1206642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25226 w 8037833"/>
              <a:gd name="connsiteY92" fmla="*/ 3726369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52698 w 8037833"/>
              <a:gd name="connsiteY86" fmla="*/ 3708662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25226 w 8037833"/>
              <a:gd name="connsiteY92" fmla="*/ 3726369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25226 w 8037833"/>
              <a:gd name="connsiteY92" fmla="*/ 3726369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25226 w 8037833"/>
              <a:gd name="connsiteY92" fmla="*/ 3726369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25226 w 8037833"/>
              <a:gd name="connsiteY92" fmla="*/ 3726369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25226 w 8037833"/>
              <a:gd name="connsiteY92" fmla="*/ 3726369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25226 w 8037833"/>
              <a:gd name="connsiteY92" fmla="*/ 3726369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94769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94769 w 8037833"/>
              <a:gd name="connsiteY7" fmla="*/ 3276296 h 3784177"/>
              <a:gd name="connsiteX8" fmla="*/ 7293055 w 8037833"/>
              <a:gd name="connsiteY8" fmla="*/ 3276425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94769 w 8037833"/>
              <a:gd name="connsiteY7" fmla="*/ 3276296 h 3784177"/>
              <a:gd name="connsiteX8" fmla="*/ 7293055 w 8037833"/>
              <a:gd name="connsiteY8" fmla="*/ 3276425 h 3784177"/>
              <a:gd name="connsiteX9" fmla="*/ 7197338 w 8037833"/>
              <a:gd name="connsiteY9" fmla="*/ 3224751 h 3784177"/>
              <a:gd name="connsiteX10" fmla="*/ 7176821 w 8037833"/>
              <a:gd name="connsiteY10" fmla="*/ 3236181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76821 w 8037833"/>
              <a:gd name="connsiteY10" fmla="*/ 3236181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11197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11197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34671 w 8037833"/>
              <a:gd name="connsiteY54" fmla="*/ 3723339 h 3784177"/>
              <a:gd name="connsiteX55" fmla="*/ 3930274 w 8037833"/>
              <a:gd name="connsiteY55" fmla="*/ 3717148 h 3784177"/>
              <a:gd name="connsiteX56" fmla="*/ 3907660 w 8037833"/>
              <a:gd name="connsiteY56" fmla="*/ 3714456 h 3784177"/>
              <a:gd name="connsiteX57" fmla="*/ 3905087 w 8037833"/>
              <a:gd name="connsiteY57" fmla="*/ 3716098 h 3784177"/>
              <a:gd name="connsiteX58" fmla="*/ 3886347 w 8037833"/>
              <a:gd name="connsiteY58" fmla="*/ 3706620 h 3784177"/>
              <a:gd name="connsiteX59" fmla="*/ 3811197 w 8037833"/>
              <a:gd name="connsiteY59" fmla="*/ 3689905 h 3784177"/>
              <a:gd name="connsiteX60" fmla="*/ 3678563 w 8037833"/>
              <a:gd name="connsiteY60" fmla="*/ 3694486 h 3784177"/>
              <a:gd name="connsiteX61" fmla="*/ 3524121 w 8037833"/>
              <a:gd name="connsiteY61" fmla="*/ 3642736 h 3784177"/>
              <a:gd name="connsiteX62" fmla="*/ 3373519 w 8037833"/>
              <a:gd name="connsiteY62" fmla="*/ 3665785 h 3784177"/>
              <a:gd name="connsiteX63" fmla="*/ 3114267 w 8037833"/>
              <a:gd name="connsiteY63" fmla="*/ 3638983 h 3784177"/>
              <a:gd name="connsiteX64" fmla="*/ 2989722 w 8037833"/>
              <a:gd name="connsiteY64" fmla="*/ 3623230 h 3784177"/>
              <a:gd name="connsiteX65" fmla="*/ 2965734 w 8037833"/>
              <a:gd name="connsiteY65" fmla="*/ 3635676 h 3784177"/>
              <a:gd name="connsiteX66" fmla="*/ 2961603 w 8037833"/>
              <a:gd name="connsiteY66" fmla="*/ 3638221 h 3784177"/>
              <a:gd name="connsiteX67" fmla="*/ 2944959 w 8037833"/>
              <a:gd name="connsiteY67" fmla="*/ 3639723 h 3784177"/>
              <a:gd name="connsiteX68" fmla="*/ 2940402 w 8037833"/>
              <a:gd name="connsiteY68" fmla="*/ 3651000 h 3784177"/>
              <a:gd name="connsiteX69" fmla="*/ 2884777 w 8037833"/>
              <a:gd name="connsiteY69" fmla="*/ 3660775 h 3784177"/>
              <a:gd name="connsiteX70" fmla="*/ 2739034 w 8037833"/>
              <a:gd name="connsiteY70" fmla="*/ 3647396 h 3784177"/>
              <a:gd name="connsiteX71" fmla="*/ 2651827 w 8037833"/>
              <a:gd name="connsiteY71" fmla="*/ 3646306 h 3784177"/>
              <a:gd name="connsiteX72" fmla="*/ 2618680 w 8037833"/>
              <a:gd name="connsiteY72" fmla="*/ 3656755 h 3784177"/>
              <a:gd name="connsiteX73" fmla="*/ 2572404 w 8037833"/>
              <a:gd name="connsiteY73" fmla="*/ 3664043 h 3784177"/>
              <a:gd name="connsiteX74" fmla="*/ 2423704 w 8037833"/>
              <a:gd name="connsiteY74" fmla="*/ 3658079 h 3784177"/>
              <a:gd name="connsiteX75" fmla="*/ 2301172 w 8037833"/>
              <a:gd name="connsiteY75" fmla="*/ 3663053 h 3784177"/>
              <a:gd name="connsiteX76" fmla="*/ 2258745 w 8037833"/>
              <a:gd name="connsiteY76" fmla="*/ 3673229 h 3784177"/>
              <a:gd name="connsiteX77" fmla="*/ 2082844 w 8037833"/>
              <a:gd name="connsiteY77" fmla="*/ 3645349 h 3784177"/>
              <a:gd name="connsiteX78" fmla="*/ 1938480 w 8037833"/>
              <a:gd name="connsiteY78" fmla="*/ 3601439 h 3784177"/>
              <a:gd name="connsiteX79" fmla="*/ 1900166 w 8037833"/>
              <a:gd name="connsiteY79" fmla="*/ 3609358 h 3784177"/>
              <a:gd name="connsiteX80" fmla="*/ 1704758 w 8037833"/>
              <a:gd name="connsiteY80" fmla="*/ 3637625 h 3784177"/>
              <a:gd name="connsiteX81" fmla="*/ 1664576 w 8037833"/>
              <a:gd name="connsiteY81" fmla="*/ 3638572 h 3784177"/>
              <a:gd name="connsiteX82" fmla="*/ 1577459 w 8037833"/>
              <a:gd name="connsiteY82" fmla="*/ 3658824 h 3784177"/>
              <a:gd name="connsiteX83" fmla="*/ 1527269 w 8037833"/>
              <a:gd name="connsiteY83" fmla="*/ 3663088 h 3784177"/>
              <a:gd name="connsiteX84" fmla="*/ 1390118 w 8037833"/>
              <a:gd name="connsiteY84" fmla="*/ 3682789 h 3784177"/>
              <a:gd name="connsiteX85" fmla="*/ 1268521 w 8037833"/>
              <a:gd name="connsiteY85" fmla="*/ 3713114 h 3784177"/>
              <a:gd name="connsiteX86" fmla="*/ 1186863 w 8037833"/>
              <a:gd name="connsiteY86" fmla="*/ 3736384 h 3784177"/>
              <a:gd name="connsiteX87" fmla="*/ 1073929 w 8037833"/>
              <a:gd name="connsiteY87" fmla="*/ 3776166 h 3784177"/>
              <a:gd name="connsiteX88" fmla="*/ 1039167 w 8037833"/>
              <a:gd name="connsiteY88" fmla="*/ 3784177 h 3784177"/>
              <a:gd name="connsiteX89" fmla="*/ 989223 w 8037833"/>
              <a:gd name="connsiteY89" fmla="*/ 3770303 h 3784177"/>
              <a:gd name="connsiteX90" fmla="*/ 907906 w 8037833"/>
              <a:gd name="connsiteY90" fmla="*/ 3757678 h 3784177"/>
              <a:gd name="connsiteX91" fmla="*/ 833137 w 8037833"/>
              <a:gd name="connsiteY91" fmla="*/ 3744175 h 3784177"/>
              <a:gd name="connsiteX92" fmla="*/ 742042 w 8037833"/>
              <a:gd name="connsiteY92" fmla="*/ 3747612 h 3784177"/>
              <a:gd name="connsiteX93" fmla="*/ 659460 w 8037833"/>
              <a:gd name="connsiteY93" fmla="*/ 3740429 h 3784177"/>
              <a:gd name="connsiteX94" fmla="*/ 556552 w 8037833"/>
              <a:gd name="connsiteY94" fmla="*/ 3739124 h 3784177"/>
              <a:gd name="connsiteX95" fmla="*/ 385384 w 8037833"/>
              <a:gd name="connsiteY95" fmla="*/ 3726388 h 3784177"/>
              <a:gd name="connsiteX96" fmla="*/ 339711 w 8037833"/>
              <a:gd name="connsiteY96" fmla="*/ 3718242 h 3784177"/>
              <a:gd name="connsiteX97" fmla="*/ 222239 w 8037833"/>
              <a:gd name="connsiteY97" fmla="*/ 3672335 h 3784177"/>
              <a:gd name="connsiteX98" fmla="*/ 163578 w 8037833"/>
              <a:gd name="connsiteY98" fmla="*/ 3656292 h 3784177"/>
              <a:gd name="connsiteX99" fmla="*/ 72220 w 8037833"/>
              <a:gd name="connsiteY99" fmla="*/ 3645272 h 3784177"/>
              <a:gd name="connsiteX100" fmla="*/ 44395 w 8037833"/>
              <a:gd name="connsiteY100" fmla="*/ 3639455 h 3784177"/>
              <a:gd name="connsiteX101" fmla="*/ 1962 w 8037833"/>
              <a:gd name="connsiteY101" fmla="*/ 3635948 h 3784177"/>
              <a:gd name="connsiteX102" fmla="*/ 0 w 8037833"/>
              <a:gd name="connsiteY102" fmla="*/ 3635261 h 3784177"/>
              <a:gd name="connsiteX103" fmla="*/ 0 w 8037833"/>
              <a:gd name="connsiteY103"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34671 w 8037833"/>
              <a:gd name="connsiteY54" fmla="*/ 3723339 h 3784177"/>
              <a:gd name="connsiteX55" fmla="*/ 3930274 w 8037833"/>
              <a:gd name="connsiteY55" fmla="*/ 3717148 h 3784177"/>
              <a:gd name="connsiteX56" fmla="*/ 3907660 w 8037833"/>
              <a:gd name="connsiteY56" fmla="*/ 3714456 h 3784177"/>
              <a:gd name="connsiteX57" fmla="*/ 3905087 w 8037833"/>
              <a:gd name="connsiteY57" fmla="*/ 3716098 h 3784177"/>
              <a:gd name="connsiteX58" fmla="*/ 3886347 w 8037833"/>
              <a:gd name="connsiteY58" fmla="*/ 3706620 h 3784177"/>
              <a:gd name="connsiteX59" fmla="*/ 3811197 w 8037833"/>
              <a:gd name="connsiteY59" fmla="*/ 3689905 h 3784177"/>
              <a:gd name="connsiteX60" fmla="*/ 3666696 w 8037833"/>
              <a:gd name="connsiteY60" fmla="*/ 3681132 h 3784177"/>
              <a:gd name="connsiteX61" fmla="*/ 3524121 w 8037833"/>
              <a:gd name="connsiteY61" fmla="*/ 3642736 h 3784177"/>
              <a:gd name="connsiteX62" fmla="*/ 3373519 w 8037833"/>
              <a:gd name="connsiteY62" fmla="*/ 3665785 h 3784177"/>
              <a:gd name="connsiteX63" fmla="*/ 3114267 w 8037833"/>
              <a:gd name="connsiteY63" fmla="*/ 3638983 h 3784177"/>
              <a:gd name="connsiteX64" fmla="*/ 2989722 w 8037833"/>
              <a:gd name="connsiteY64" fmla="*/ 3623230 h 3784177"/>
              <a:gd name="connsiteX65" fmla="*/ 2965734 w 8037833"/>
              <a:gd name="connsiteY65" fmla="*/ 3635676 h 3784177"/>
              <a:gd name="connsiteX66" fmla="*/ 2961603 w 8037833"/>
              <a:gd name="connsiteY66" fmla="*/ 3638221 h 3784177"/>
              <a:gd name="connsiteX67" fmla="*/ 2944959 w 8037833"/>
              <a:gd name="connsiteY67" fmla="*/ 3639723 h 3784177"/>
              <a:gd name="connsiteX68" fmla="*/ 2940402 w 8037833"/>
              <a:gd name="connsiteY68" fmla="*/ 3651000 h 3784177"/>
              <a:gd name="connsiteX69" fmla="*/ 2884777 w 8037833"/>
              <a:gd name="connsiteY69" fmla="*/ 3660775 h 3784177"/>
              <a:gd name="connsiteX70" fmla="*/ 2739034 w 8037833"/>
              <a:gd name="connsiteY70" fmla="*/ 3647396 h 3784177"/>
              <a:gd name="connsiteX71" fmla="*/ 2651827 w 8037833"/>
              <a:gd name="connsiteY71" fmla="*/ 3646306 h 3784177"/>
              <a:gd name="connsiteX72" fmla="*/ 2618680 w 8037833"/>
              <a:gd name="connsiteY72" fmla="*/ 3656755 h 3784177"/>
              <a:gd name="connsiteX73" fmla="*/ 2572404 w 8037833"/>
              <a:gd name="connsiteY73" fmla="*/ 3664043 h 3784177"/>
              <a:gd name="connsiteX74" fmla="*/ 2423704 w 8037833"/>
              <a:gd name="connsiteY74" fmla="*/ 3658079 h 3784177"/>
              <a:gd name="connsiteX75" fmla="*/ 2301172 w 8037833"/>
              <a:gd name="connsiteY75" fmla="*/ 3663053 h 3784177"/>
              <a:gd name="connsiteX76" fmla="*/ 2258745 w 8037833"/>
              <a:gd name="connsiteY76" fmla="*/ 3673229 h 3784177"/>
              <a:gd name="connsiteX77" fmla="*/ 2082844 w 8037833"/>
              <a:gd name="connsiteY77" fmla="*/ 3645349 h 3784177"/>
              <a:gd name="connsiteX78" fmla="*/ 1938480 w 8037833"/>
              <a:gd name="connsiteY78" fmla="*/ 3601439 h 3784177"/>
              <a:gd name="connsiteX79" fmla="*/ 1900166 w 8037833"/>
              <a:gd name="connsiteY79" fmla="*/ 3609358 h 3784177"/>
              <a:gd name="connsiteX80" fmla="*/ 1704758 w 8037833"/>
              <a:gd name="connsiteY80" fmla="*/ 3637625 h 3784177"/>
              <a:gd name="connsiteX81" fmla="*/ 1664576 w 8037833"/>
              <a:gd name="connsiteY81" fmla="*/ 3638572 h 3784177"/>
              <a:gd name="connsiteX82" fmla="*/ 1577459 w 8037833"/>
              <a:gd name="connsiteY82" fmla="*/ 3658824 h 3784177"/>
              <a:gd name="connsiteX83" fmla="*/ 1527269 w 8037833"/>
              <a:gd name="connsiteY83" fmla="*/ 3663088 h 3784177"/>
              <a:gd name="connsiteX84" fmla="*/ 1390118 w 8037833"/>
              <a:gd name="connsiteY84" fmla="*/ 3682789 h 3784177"/>
              <a:gd name="connsiteX85" fmla="*/ 1268521 w 8037833"/>
              <a:gd name="connsiteY85" fmla="*/ 3713114 h 3784177"/>
              <a:gd name="connsiteX86" fmla="*/ 1186863 w 8037833"/>
              <a:gd name="connsiteY86" fmla="*/ 3736384 h 3784177"/>
              <a:gd name="connsiteX87" fmla="*/ 1073929 w 8037833"/>
              <a:gd name="connsiteY87" fmla="*/ 3776166 h 3784177"/>
              <a:gd name="connsiteX88" fmla="*/ 1039167 w 8037833"/>
              <a:gd name="connsiteY88" fmla="*/ 3784177 h 3784177"/>
              <a:gd name="connsiteX89" fmla="*/ 989223 w 8037833"/>
              <a:gd name="connsiteY89" fmla="*/ 3770303 h 3784177"/>
              <a:gd name="connsiteX90" fmla="*/ 907906 w 8037833"/>
              <a:gd name="connsiteY90" fmla="*/ 3757678 h 3784177"/>
              <a:gd name="connsiteX91" fmla="*/ 833137 w 8037833"/>
              <a:gd name="connsiteY91" fmla="*/ 3744175 h 3784177"/>
              <a:gd name="connsiteX92" fmla="*/ 742042 w 8037833"/>
              <a:gd name="connsiteY92" fmla="*/ 3747612 h 3784177"/>
              <a:gd name="connsiteX93" fmla="*/ 659460 w 8037833"/>
              <a:gd name="connsiteY93" fmla="*/ 3740429 h 3784177"/>
              <a:gd name="connsiteX94" fmla="*/ 556552 w 8037833"/>
              <a:gd name="connsiteY94" fmla="*/ 3739124 h 3784177"/>
              <a:gd name="connsiteX95" fmla="*/ 385384 w 8037833"/>
              <a:gd name="connsiteY95" fmla="*/ 3726388 h 3784177"/>
              <a:gd name="connsiteX96" fmla="*/ 339711 w 8037833"/>
              <a:gd name="connsiteY96" fmla="*/ 3718242 h 3784177"/>
              <a:gd name="connsiteX97" fmla="*/ 222239 w 8037833"/>
              <a:gd name="connsiteY97" fmla="*/ 3672335 h 3784177"/>
              <a:gd name="connsiteX98" fmla="*/ 163578 w 8037833"/>
              <a:gd name="connsiteY98" fmla="*/ 3656292 h 3784177"/>
              <a:gd name="connsiteX99" fmla="*/ 72220 w 8037833"/>
              <a:gd name="connsiteY99" fmla="*/ 3645272 h 3784177"/>
              <a:gd name="connsiteX100" fmla="*/ 44395 w 8037833"/>
              <a:gd name="connsiteY100" fmla="*/ 3639455 h 3784177"/>
              <a:gd name="connsiteX101" fmla="*/ 1962 w 8037833"/>
              <a:gd name="connsiteY101" fmla="*/ 3635948 h 3784177"/>
              <a:gd name="connsiteX102" fmla="*/ 0 w 8037833"/>
              <a:gd name="connsiteY102" fmla="*/ 3635261 h 3784177"/>
              <a:gd name="connsiteX103" fmla="*/ 0 w 8037833"/>
              <a:gd name="connsiteY103"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34671 w 8037833"/>
              <a:gd name="connsiteY54" fmla="*/ 3723339 h 3784177"/>
              <a:gd name="connsiteX55" fmla="*/ 3930274 w 8037833"/>
              <a:gd name="connsiteY55" fmla="*/ 3717148 h 3784177"/>
              <a:gd name="connsiteX56" fmla="*/ 3907660 w 8037833"/>
              <a:gd name="connsiteY56" fmla="*/ 3714456 h 3784177"/>
              <a:gd name="connsiteX57" fmla="*/ 3905087 w 8037833"/>
              <a:gd name="connsiteY57" fmla="*/ 3716098 h 3784177"/>
              <a:gd name="connsiteX58" fmla="*/ 3886347 w 8037833"/>
              <a:gd name="connsiteY58" fmla="*/ 3706620 h 3784177"/>
              <a:gd name="connsiteX59" fmla="*/ 3811197 w 8037833"/>
              <a:gd name="connsiteY59" fmla="*/ 3689905 h 3784177"/>
              <a:gd name="connsiteX60" fmla="*/ 3666696 w 8037833"/>
              <a:gd name="connsiteY60" fmla="*/ 3681132 h 3784177"/>
              <a:gd name="connsiteX61" fmla="*/ 3516210 w 8037833"/>
              <a:gd name="connsiteY61" fmla="*/ 3656091 h 3784177"/>
              <a:gd name="connsiteX62" fmla="*/ 3373519 w 8037833"/>
              <a:gd name="connsiteY62" fmla="*/ 3665785 h 3784177"/>
              <a:gd name="connsiteX63" fmla="*/ 3114267 w 8037833"/>
              <a:gd name="connsiteY63" fmla="*/ 3638983 h 3784177"/>
              <a:gd name="connsiteX64" fmla="*/ 2989722 w 8037833"/>
              <a:gd name="connsiteY64" fmla="*/ 3623230 h 3784177"/>
              <a:gd name="connsiteX65" fmla="*/ 2965734 w 8037833"/>
              <a:gd name="connsiteY65" fmla="*/ 3635676 h 3784177"/>
              <a:gd name="connsiteX66" fmla="*/ 2961603 w 8037833"/>
              <a:gd name="connsiteY66" fmla="*/ 3638221 h 3784177"/>
              <a:gd name="connsiteX67" fmla="*/ 2944959 w 8037833"/>
              <a:gd name="connsiteY67" fmla="*/ 3639723 h 3784177"/>
              <a:gd name="connsiteX68" fmla="*/ 2940402 w 8037833"/>
              <a:gd name="connsiteY68" fmla="*/ 3651000 h 3784177"/>
              <a:gd name="connsiteX69" fmla="*/ 2884777 w 8037833"/>
              <a:gd name="connsiteY69" fmla="*/ 3660775 h 3784177"/>
              <a:gd name="connsiteX70" fmla="*/ 2739034 w 8037833"/>
              <a:gd name="connsiteY70" fmla="*/ 3647396 h 3784177"/>
              <a:gd name="connsiteX71" fmla="*/ 2651827 w 8037833"/>
              <a:gd name="connsiteY71" fmla="*/ 3646306 h 3784177"/>
              <a:gd name="connsiteX72" fmla="*/ 2618680 w 8037833"/>
              <a:gd name="connsiteY72" fmla="*/ 3656755 h 3784177"/>
              <a:gd name="connsiteX73" fmla="*/ 2572404 w 8037833"/>
              <a:gd name="connsiteY73" fmla="*/ 3664043 h 3784177"/>
              <a:gd name="connsiteX74" fmla="*/ 2423704 w 8037833"/>
              <a:gd name="connsiteY74" fmla="*/ 3658079 h 3784177"/>
              <a:gd name="connsiteX75" fmla="*/ 2301172 w 8037833"/>
              <a:gd name="connsiteY75" fmla="*/ 3663053 h 3784177"/>
              <a:gd name="connsiteX76" fmla="*/ 2258745 w 8037833"/>
              <a:gd name="connsiteY76" fmla="*/ 3673229 h 3784177"/>
              <a:gd name="connsiteX77" fmla="*/ 2082844 w 8037833"/>
              <a:gd name="connsiteY77" fmla="*/ 3645349 h 3784177"/>
              <a:gd name="connsiteX78" fmla="*/ 1938480 w 8037833"/>
              <a:gd name="connsiteY78" fmla="*/ 3601439 h 3784177"/>
              <a:gd name="connsiteX79" fmla="*/ 1900166 w 8037833"/>
              <a:gd name="connsiteY79" fmla="*/ 3609358 h 3784177"/>
              <a:gd name="connsiteX80" fmla="*/ 1704758 w 8037833"/>
              <a:gd name="connsiteY80" fmla="*/ 3637625 h 3784177"/>
              <a:gd name="connsiteX81" fmla="*/ 1664576 w 8037833"/>
              <a:gd name="connsiteY81" fmla="*/ 3638572 h 3784177"/>
              <a:gd name="connsiteX82" fmla="*/ 1577459 w 8037833"/>
              <a:gd name="connsiteY82" fmla="*/ 3658824 h 3784177"/>
              <a:gd name="connsiteX83" fmla="*/ 1527269 w 8037833"/>
              <a:gd name="connsiteY83" fmla="*/ 3663088 h 3784177"/>
              <a:gd name="connsiteX84" fmla="*/ 1390118 w 8037833"/>
              <a:gd name="connsiteY84" fmla="*/ 3682789 h 3784177"/>
              <a:gd name="connsiteX85" fmla="*/ 1268521 w 8037833"/>
              <a:gd name="connsiteY85" fmla="*/ 3713114 h 3784177"/>
              <a:gd name="connsiteX86" fmla="*/ 1186863 w 8037833"/>
              <a:gd name="connsiteY86" fmla="*/ 3736384 h 3784177"/>
              <a:gd name="connsiteX87" fmla="*/ 1073929 w 8037833"/>
              <a:gd name="connsiteY87" fmla="*/ 3776166 h 3784177"/>
              <a:gd name="connsiteX88" fmla="*/ 1039167 w 8037833"/>
              <a:gd name="connsiteY88" fmla="*/ 3784177 h 3784177"/>
              <a:gd name="connsiteX89" fmla="*/ 989223 w 8037833"/>
              <a:gd name="connsiteY89" fmla="*/ 3770303 h 3784177"/>
              <a:gd name="connsiteX90" fmla="*/ 907906 w 8037833"/>
              <a:gd name="connsiteY90" fmla="*/ 3757678 h 3784177"/>
              <a:gd name="connsiteX91" fmla="*/ 833137 w 8037833"/>
              <a:gd name="connsiteY91" fmla="*/ 3744175 h 3784177"/>
              <a:gd name="connsiteX92" fmla="*/ 742042 w 8037833"/>
              <a:gd name="connsiteY92" fmla="*/ 3747612 h 3784177"/>
              <a:gd name="connsiteX93" fmla="*/ 659460 w 8037833"/>
              <a:gd name="connsiteY93" fmla="*/ 3740429 h 3784177"/>
              <a:gd name="connsiteX94" fmla="*/ 556552 w 8037833"/>
              <a:gd name="connsiteY94" fmla="*/ 3739124 h 3784177"/>
              <a:gd name="connsiteX95" fmla="*/ 385384 w 8037833"/>
              <a:gd name="connsiteY95" fmla="*/ 3726388 h 3784177"/>
              <a:gd name="connsiteX96" fmla="*/ 339711 w 8037833"/>
              <a:gd name="connsiteY96" fmla="*/ 3718242 h 3784177"/>
              <a:gd name="connsiteX97" fmla="*/ 222239 w 8037833"/>
              <a:gd name="connsiteY97" fmla="*/ 3672335 h 3784177"/>
              <a:gd name="connsiteX98" fmla="*/ 163578 w 8037833"/>
              <a:gd name="connsiteY98" fmla="*/ 3656292 h 3784177"/>
              <a:gd name="connsiteX99" fmla="*/ 72220 w 8037833"/>
              <a:gd name="connsiteY99" fmla="*/ 3645272 h 3784177"/>
              <a:gd name="connsiteX100" fmla="*/ 44395 w 8037833"/>
              <a:gd name="connsiteY100" fmla="*/ 3639455 h 3784177"/>
              <a:gd name="connsiteX101" fmla="*/ 1962 w 8037833"/>
              <a:gd name="connsiteY101" fmla="*/ 3635948 h 3784177"/>
              <a:gd name="connsiteX102" fmla="*/ 0 w 8037833"/>
              <a:gd name="connsiteY102" fmla="*/ 3635261 h 3784177"/>
              <a:gd name="connsiteX103" fmla="*/ 0 w 8037833"/>
              <a:gd name="connsiteY103"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34671 w 8037833"/>
              <a:gd name="connsiteY54" fmla="*/ 3723339 h 3784177"/>
              <a:gd name="connsiteX55" fmla="*/ 3930274 w 8037833"/>
              <a:gd name="connsiteY55" fmla="*/ 3717148 h 3784177"/>
              <a:gd name="connsiteX56" fmla="*/ 3907660 w 8037833"/>
              <a:gd name="connsiteY56" fmla="*/ 3714456 h 3784177"/>
              <a:gd name="connsiteX57" fmla="*/ 3905087 w 8037833"/>
              <a:gd name="connsiteY57" fmla="*/ 3716098 h 3784177"/>
              <a:gd name="connsiteX58" fmla="*/ 3886347 w 8037833"/>
              <a:gd name="connsiteY58" fmla="*/ 3706620 h 3784177"/>
              <a:gd name="connsiteX59" fmla="*/ 3811197 w 8037833"/>
              <a:gd name="connsiteY59" fmla="*/ 3689905 h 3784177"/>
              <a:gd name="connsiteX60" fmla="*/ 3666696 w 8037833"/>
              <a:gd name="connsiteY60" fmla="*/ 3681132 h 3784177"/>
              <a:gd name="connsiteX61" fmla="*/ 3516210 w 8037833"/>
              <a:gd name="connsiteY61" fmla="*/ 3656091 h 3784177"/>
              <a:gd name="connsiteX62" fmla="*/ 3373519 w 8037833"/>
              <a:gd name="connsiteY62" fmla="*/ 3665785 h 3784177"/>
              <a:gd name="connsiteX63" fmla="*/ 3114267 w 8037833"/>
              <a:gd name="connsiteY63" fmla="*/ 3638983 h 3784177"/>
              <a:gd name="connsiteX64" fmla="*/ 2989722 w 8037833"/>
              <a:gd name="connsiteY64" fmla="*/ 3623230 h 3784177"/>
              <a:gd name="connsiteX65" fmla="*/ 2965734 w 8037833"/>
              <a:gd name="connsiteY65" fmla="*/ 3635676 h 3784177"/>
              <a:gd name="connsiteX66" fmla="*/ 2961603 w 8037833"/>
              <a:gd name="connsiteY66" fmla="*/ 3638221 h 3784177"/>
              <a:gd name="connsiteX67" fmla="*/ 2944959 w 8037833"/>
              <a:gd name="connsiteY67" fmla="*/ 3639723 h 3784177"/>
              <a:gd name="connsiteX68" fmla="*/ 2940402 w 8037833"/>
              <a:gd name="connsiteY68" fmla="*/ 3651000 h 3784177"/>
              <a:gd name="connsiteX69" fmla="*/ 2884777 w 8037833"/>
              <a:gd name="connsiteY69" fmla="*/ 3660775 h 3784177"/>
              <a:gd name="connsiteX70" fmla="*/ 2739034 w 8037833"/>
              <a:gd name="connsiteY70" fmla="*/ 3647396 h 3784177"/>
              <a:gd name="connsiteX71" fmla="*/ 2651827 w 8037833"/>
              <a:gd name="connsiteY71" fmla="*/ 3646306 h 3784177"/>
              <a:gd name="connsiteX72" fmla="*/ 2618680 w 8037833"/>
              <a:gd name="connsiteY72" fmla="*/ 3656755 h 3784177"/>
              <a:gd name="connsiteX73" fmla="*/ 2572404 w 8037833"/>
              <a:gd name="connsiteY73" fmla="*/ 3664043 h 3784177"/>
              <a:gd name="connsiteX74" fmla="*/ 2423704 w 8037833"/>
              <a:gd name="connsiteY74" fmla="*/ 3658079 h 3784177"/>
              <a:gd name="connsiteX75" fmla="*/ 2301172 w 8037833"/>
              <a:gd name="connsiteY75" fmla="*/ 3663053 h 3784177"/>
              <a:gd name="connsiteX76" fmla="*/ 2258745 w 8037833"/>
              <a:gd name="connsiteY76" fmla="*/ 3673229 h 3784177"/>
              <a:gd name="connsiteX77" fmla="*/ 2082844 w 8037833"/>
              <a:gd name="connsiteY77" fmla="*/ 3645349 h 3784177"/>
              <a:gd name="connsiteX78" fmla="*/ 1938480 w 8037833"/>
              <a:gd name="connsiteY78" fmla="*/ 3601439 h 3784177"/>
              <a:gd name="connsiteX79" fmla="*/ 1900166 w 8037833"/>
              <a:gd name="connsiteY79" fmla="*/ 3609358 h 3784177"/>
              <a:gd name="connsiteX80" fmla="*/ 1704758 w 8037833"/>
              <a:gd name="connsiteY80" fmla="*/ 3637625 h 3784177"/>
              <a:gd name="connsiteX81" fmla="*/ 1664576 w 8037833"/>
              <a:gd name="connsiteY81" fmla="*/ 3638572 h 3784177"/>
              <a:gd name="connsiteX82" fmla="*/ 1577459 w 8037833"/>
              <a:gd name="connsiteY82" fmla="*/ 3658824 h 3784177"/>
              <a:gd name="connsiteX83" fmla="*/ 1527269 w 8037833"/>
              <a:gd name="connsiteY83" fmla="*/ 3663088 h 3784177"/>
              <a:gd name="connsiteX84" fmla="*/ 1390118 w 8037833"/>
              <a:gd name="connsiteY84" fmla="*/ 3682789 h 3784177"/>
              <a:gd name="connsiteX85" fmla="*/ 1268521 w 8037833"/>
              <a:gd name="connsiteY85" fmla="*/ 3713114 h 3784177"/>
              <a:gd name="connsiteX86" fmla="*/ 1186863 w 8037833"/>
              <a:gd name="connsiteY86" fmla="*/ 3736384 h 3784177"/>
              <a:gd name="connsiteX87" fmla="*/ 1073929 w 8037833"/>
              <a:gd name="connsiteY87" fmla="*/ 3776166 h 3784177"/>
              <a:gd name="connsiteX88" fmla="*/ 1039167 w 8037833"/>
              <a:gd name="connsiteY88" fmla="*/ 3784177 h 3784177"/>
              <a:gd name="connsiteX89" fmla="*/ 989223 w 8037833"/>
              <a:gd name="connsiteY89" fmla="*/ 3770303 h 3784177"/>
              <a:gd name="connsiteX90" fmla="*/ 907906 w 8037833"/>
              <a:gd name="connsiteY90" fmla="*/ 3757678 h 3784177"/>
              <a:gd name="connsiteX91" fmla="*/ 833137 w 8037833"/>
              <a:gd name="connsiteY91" fmla="*/ 3744175 h 3784177"/>
              <a:gd name="connsiteX92" fmla="*/ 742042 w 8037833"/>
              <a:gd name="connsiteY92" fmla="*/ 3747612 h 3784177"/>
              <a:gd name="connsiteX93" fmla="*/ 659460 w 8037833"/>
              <a:gd name="connsiteY93" fmla="*/ 3740429 h 3784177"/>
              <a:gd name="connsiteX94" fmla="*/ 556552 w 8037833"/>
              <a:gd name="connsiteY94" fmla="*/ 3739124 h 3784177"/>
              <a:gd name="connsiteX95" fmla="*/ 385384 w 8037833"/>
              <a:gd name="connsiteY95" fmla="*/ 3726388 h 3784177"/>
              <a:gd name="connsiteX96" fmla="*/ 339711 w 8037833"/>
              <a:gd name="connsiteY96" fmla="*/ 3718242 h 3784177"/>
              <a:gd name="connsiteX97" fmla="*/ 222239 w 8037833"/>
              <a:gd name="connsiteY97" fmla="*/ 3672335 h 3784177"/>
              <a:gd name="connsiteX98" fmla="*/ 163578 w 8037833"/>
              <a:gd name="connsiteY98" fmla="*/ 3656292 h 3784177"/>
              <a:gd name="connsiteX99" fmla="*/ 72220 w 8037833"/>
              <a:gd name="connsiteY99" fmla="*/ 3645272 h 3784177"/>
              <a:gd name="connsiteX100" fmla="*/ 44395 w 8037833"/>
              <a:gd name="connsiteY100" fmla="*/ 3639455 h 3784177"/>
              <a:gd name="connsiteX101" fmla="*/ 1962 w 8037833"/>
              <a:gd name="connsiteY101" fmla="*/ 3635948 h 3784177"/>
              <a:gd name="connsiteX102" fmla="*/ 0 w 8037833"/>
              <a:gd name="connsiteY102" fmla="*/ 3635261 h 3784177"/>
              <a:gd name="connsiteX103" fmla="*/ 0 w 8037833"/>
              <a:gd name="connsiteY103"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34671 w 8037833"/>
              <a:gd name="connsiteY54" fmla="*/ 3723339 h 3784177"/>
              <a:gd name="connsiteX55" fmla="*/ 3930274 w 8037833"/>
              <a:gd name="connsiteY55" fmla="*/ 3717148 h 3784177"/>
              <a:gd name="connsiteX56" fmla="*/ 3907660 w 8037833"/>
              <a:gd name="connsiteY56" fmla="*/ 3714456 h 3784177"/>
              <a:gd name="connsiteX57" fmla="*/ 3905087 w 8037833"/>
              <a:gd name="connsiteY57" fmla="*/ 3716098 h 3784177"/>
              <a:gd name="connsiteX58" fmla="*/ 3886347 w 8037833"/>
              <a:gd name="connsiteY58" fmla="*/ 3706620 h 3784177"/>
              <a:gd name="connsiteX59" fmla="*/ 3811197 w 8037833"/>
              <a:gd name="connsiteY59" fmla="*/ 3689905 h 3784177"/>
              <a:gd name="connsiteX60" fmla="*/ 3666696 w 8037833"/>
              <a:gd name="connsiteY60" fmla="*/ 3681132 h 3784177"/>
              <a:gd name="connsiteX61" fmla="*/ 3516210 w 8037833"/>
              <a:gd name="connsiteY61" fmla="*/ 3656091 h 3784177"/>
              <a:gd name="connsiteX62" fmla="*/ 3373519 w 8037833"/>
              <a:gd name="connsiteY62" fmla="*/ 3665785 h 3784177"/>
              <a:gd name="connsiteX63" fmla="*/ 3114267 w 8037833"/>
              <a:gd name="connsiteY63" fmla="*/ 3638983 h 3784177"/>
              <a:gd name="connsiteX64" fmla="*/ 2989722 w 8037833"/>
              <a:gd name="connsiteY64" fmla="*/ 3623230 h 3784177"/>
              <a:gd name="connsiteX65" fmla="*/ 2965734 w 8037833"/>
              <a:gd name="connsiteY65" fmla="*/ 3635676 h 3784177"/>
              <a:gd name="connsiteX66" fmla="*/ 2961603 w 8037833"/>
              <a:gd name="connsiteY66" fmla="*/ 3638221 h 3784177"/>
              <a:gd name="connsiteX67" fmla="*/ 2944959 w 8037833"/>
              <a:gd name="connsiteY67" fmla="*/ 3639723 h 3784177"/>
              <a:gd name="connsiteX68" fmla="*/ 2940402 w 8037833"/>
              <a:gd name="connsiteY68" fmla="*/ 3651000 h 3784177"/>
              <a:gd name="connsiteX69" fmla="*/ 2884777 w 8037833"/>
              <a:gd name="connsiteY69" fmla="*/ 3660775 h 3784177"/>
              <a:gd name="connsiteX70" fmla="*/ 2739034 w 8037833"/>
              <a:gd name="connsiteY70" fmla="*/ 3647396 h 3784177"/>
              <a:gd name="connsiteX71" fmla="*/ 2651827 w 8037833"/>
              <a:gd name="connsiteY71" fmla="*/ 3646306 h 3784177"/>
              <a:gd name="connsiteX72" fmla="*/ 2618680 w 8037833"/>
              <a:gd name="connsiteY72" fmla="*/ 3656755 h 3784177"/>
              <a:gd name="connsiteX73" fmla="*/ 2572404 w 8037833"/>
              <a:gd name="connsiteY73" fmla="*/ 3664043 h 3784177"/>
              <a:gd name="connsiteX74" fmla="*/ 2423704 w 8037833"/>
              <a:gd name="connsiteY74" fmla="*/ 3658079 h 3784177"/>
              <a:gd name="connsiteX75" fmla="*/ 2301172 w 8037833"/>
              <a:gd name="connsiteY75" fmla="*/ 3663053 h 3784177"/>
              <a:gd name="connsiteX76" fmla="*/ 2258745 w 8037833"/>
              <a:gd name="connsiteY76" fmla="*/ 3673229 h 3784177"/>
              <a:gd name="connsiteX77" fmla="*/ 2082844 w 8037833"/>
              <a:gd name="connsiteY77" fmla="*/ 3645349 h 3784177"/>
              <a:gd name="connsiteX78" fmla="*/ 1938480 w 8037833"/>
              <a:gd name="connsiteY78" fmla="*/ 3601439 h 3784177"/>
              <a:gd name="connsiteX79" fmla="*/ 1900166 w 8037833"/>
              <a:gd name="connsiteY79" fmla="*/ 3609358 h 3784177"/>
              <a:gd name="connsiteX80" fmla="*/ 1704758 w 8037833"/>
              <a:gd name="connsiteY80" fmla="*/ 3637625 h 3784177"/>
              <a:gd name="connsiteX81" fmla="*/ 1664576 w 8037833"/>
              <a:gd name="connsiteY81" fmla="*/ 3638572 h 3784177"/>
              <a:gd name="connsiteX82" fmla="*/ 1577459 w 8037833"/>
              <a:gd name="connsiteY82" fmla="*/ 3658824 h 3784177"/>
              <a:gd name="connsiteX83" fmla="*/ 1527269 w 8037833"/>
              <a:gd name="connsiteY83" fmla="*/ 3663088 h 3784177"/>
              <a:gd name="connsiteX84" fmla="*/ 1390118 w 8037833"/>
              <a:gd name="connsiteY84" fmla="*/ 3682789 h 3784177"/>
              <a:gd name="connsiteX85" fmla="*/ 1268521 w 8037833"/>
              <a:gd name="connsiteY85" fmla="*/ 3713114 h 3784177"/>
              <a:gd name="connsiteX86" fmla="*/ 1186863 w 8037833"/>
              <a:gd name="connsiteY86" fmla="*/ 3736384 h 3784177"/>
              <a:gd name="connsiteX87" fmla="*/ 1073929 w 8037833"/>
              <a:gd name="connsiteY87" fmla="*/ 3776166 h 3784177"/>
              <a:gd name="connsiteX88" fmla="*/ 1039167 w 8037833"/>
              <a:gd name="connsiteY88" fmla="*/ 3784177 h 3784177"/>
              <a:gd name="connsiteX89" fmla="*/ 989223 w 8037833"/>
              <a:gd name="connsiteY89" fmla="*/ 3770303 h 3784177"/>
              <a:gd name="connsiteX90" fmla="*/ 907906 w 8037833"/>
              <a:gd name="connsiteY90" fmla="*/ 3757678 h 3784177"/>
              <a:gd name="connsiteX91" fmla="*/ 833137 w 8037833"/>
              <a:gd name="connsiteY91" fmla="*/ 3744175 h 3784177"/>
              <a:gd name="connsiteX92" fmla="*/ 742042 w 8037833"/>
              <a:gd name="connsiteY92" fmla="*/ 3747612 h 3784177"/>
              <a:gd name="connsiteX93" fmla="*/ 659460 w 8037833"/>
              <a:gd name="connsiteY93" fmla="*/ 3740429 h 3784177"/>
              <a:gd name="connsiteX94" fmla="*/ 556552 w 8037833"/>
              <a:gd name="connsiteY94" fmla="*/ 3739124 h 3784177"/>
              <a:gd name="connsiteX95" fmla="*/ 385384 w 8037833"/>
              <a:gd name="connsiteY95" fmla="*/ 3726388 h 3784177"/>
              <a:gd name="connsiteX96" fmla="*/ 339711 w 8037833"/>
              <a:gd name="connsiteY96" fmla="*/ 3718242 h 3784177"/>
              <a:gd name="connsiteX97" fmla="*/ 222239 w 8037833"/>
              <a:gd name="connsiteY97" fmla="*/ 3672335 h 3784177"/>
              <a:gd name="connsiteX98" fmla="*/ 163578 w 8037833"/>
              <a:gd name="connsiteY98" fmla="*/ 3656292 h 3784177"/>
              <a:gd name="connsiteX99" fmla="*/ 72220 w 8037833"/>
              <a:gd name="connsiteY99" fmla="*/ 3645272 h 3784177"/>
              <a:gd name="connsiteX100" fmla="*/ 44395 w 8037833"/>
              <a:gd name="connsiteY100" fmla="*/ 3639455 h 3784177"/>
              <a:gd name="connsiteX101" fmla="*/ 1962 w 8037833"/>
              <a:gd name="connsiteY101" fmla="*/ 3635948 h 3784177"/>
              <a:gd name="connsiteX102" fmla="*/ 0 w 8037833"/>
              <a:gd name="connsiteY102" fmla="*/ 3635261 h 3784177"/>
              <a:gd name="connsiteX103" fmla="*/ 0 w 8037833"/>
              <a:gd name="connsiteY103"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34671 w 8037833"/>
              <a:gd name="connsiteY54" fmla="*/ 3723339 h 3784177"/>
              <a:gd name="connsiteX55" fmla="*/ 3930274 w 8037833"/>
              <a:gd name="connsiteY55" fmla="*/ 3717148 h 3784177"/>
              <a:gd name="connsiteX56" fmla="*/ 3907660 w 8037833"/>
              <a:gd name="connsiteY56" fmla="*/ 3714456 h 3784177"/>
              <a:gd name="connsiteX57" fmla="*/ 3905087 w 8037833"/>
              <a:gd name="connsiteY57" fmla="*/ 3716098 h 3784177"/>
              <a:gd name="connsiteX58" fmla="*/ 3886347 w 8037833"/>
              <a:gd name="connsiteY58" fmla="*/ 3706620 h 3784177"/>
              <a:gd name="connsiteX59" fmla="*/ 3811197 w 8037833"/>
              <a:gd name="connsiteY59" fmla="*/ 3689905 h 3784177"/>
              <a:gd name="connsiteX60" fmla="*/ 3666696 w 8037833"/>
              <a:gd name="connsiteY60" fmla="*/ 3681132 h 3784177"/>
              <a:gd name="connsiteX61" fmla="*/ 3516210 w 8037833"/>
              <a:gd name="connsiteY61" fmla="*/ 3656091 h 3784177"/>
              <a:gd name="connsiteX62" fmla="*/ 3373519 w 8037833"/>
              <a:gd name="connsiteY62" fmla="*/ 3665785 h 3784177"/>
              <a:gd name="connsiteX63" fmla="*/ 3114267 w 8037833"/>
              <a:gd name="connsiteY63" fmla="*/ 3638983 h 3784177"/>
              <a:gd name="connsiteX64" fmla="*/ 2989722 w 8037833"/>
              <a:gd name="connsiteY64" fmla="*/ 3623230 h 3784177"/>
              <a:gd name="connsiteX65" fmla="*/ 2965734 w 8037833"/>
              <a:gd name="connsiteY65" fmla="*/ 3635676 h 3784177"/>
              <a:gd name="connsiteX66" fmla="*/ 2961603 w 8037833"/>
              <a:gd name="connsiteY66" fmla="*/ 3638221 h 3784177"/>
              <a:gd name="connsiteX67" fmla="*/ 2944959 w 8037833"/>
              <a:gd name="connsiteY67" fmla="*/ 3639723 h 3784177"/>
              <a:gd name="connsiteX68" fmla="*/ 2940402 w 8037833"/>
              <a:gd name="connsiteY68" fmla="*/ 3651000 h 3784177"/>
              <a:gd name="connsiteX69" fmla="*/ 2884777 w 8037833"/>
              <a:gd name="connsiteY69" fmla="*/ 3660775 h 3784177"/>
              <a:gd name="connsiteX70" fmla="*/ 2739034 w 8037833"/>
              <a:gd name="connsiteY70" fmla="*/ 3647396 h 3784177"/>
              <a:gd name="connsiteX71" fmla="*/ 2651827 w 8037833"/>
              <a:gd name="connsiteY71" fmla="*/ 3646306 h 3784177"/>
              <a:gd name="connsiteX72" fmla="*/ 2618680 w 8037833"/>
              <a:gd name="connsiteY72" fmla="*/ 3656755 h 3784177"/>
              <a:gd name="connsiteX73" fmla="*/ 2572404 w 8037833"/>
              <a:gd name="connsiteY73" fmla="*/ 3664043 h 3784177"/>
              <a:gd name="connsiteX74" fmla="*/ 2423704 w 8037833"/>
              <a:gd name="connsiteY74" fmla="*/ 3658079 h 3784177"/>
              <a:gd name="connsiteX75" fmla="*/ 2301172 w 8037833"/>
              <a:gd name="connsiteY75" fmla="*/ 3663053 h 3784177"/>
              <a:gd name="connsiteX76" fmla="*/ 2258745 w 8037833"/>
              <a:gd name="connsiteY76" fmla="*/ 3673229 h 3784177"/>
              <a:gd name="connsiteX77" fmla="*/ 2082844 w 8037833"/>
              <a:gd name="connsiteY77" fmla="*/ 3645349 h 3784177"/>
              <a:gd name="connsiteX78" fmla="*/ 1938480 w 8037833"/>
              <a:gd name="connsiteY78" fmla="*/ 3601439 h 3784177"/>
              <a:gd name="connsiteX79" fmla="*/ 1900166 w 8037833"/>
              <a:gd name="connsiteY79" fmla="*/ 3609358 h 3784177"/>
              <a:gd name="connsiteX80" fmla="*/ 1704758 w 8037833"/>
              <a:gd name="connsiteY80" fmla="*/ 3637625 h 3784177"/>
              <a:gd name="connsiteX81" fmla="*/ 1664576 w 8037833"/>
              <a:gd name="connsiteY81" fmla="*/ 3638572 h 3784177"/>
              <a:gd name="connsiteX82" fmla="*/ 1577459 w 8037833"/>
              <a:gd name="connsiteY82" fmla="*/ 3658824 h 3784177"/>
              <a:gd name="connsiteX83" fmla="*/ 1527269 w 8037833"/>
              <a:gd name="connsiteY83" fmla="*/ 3663088 h 3784177"/>
              <a:gd name="connsiteX84" fmla="*/ 1390118 w 8037833"/>
              <a:gd name="connsiteY84" fmla="*/ 3682789 h 3784177"/>
              <a:gd name="connsiteX85" fmla="*/ 1268521 w 8037833"/>
              <a:gd name="connsiteY85" fmla="*/ 3713114 h 3784177"/>
              <a:gd name="connsiteX86" fmla="*/ 1186863 w 8037833"/>
              <a:gd name="connsiteY86" fmla="*/ 3736384 h 3784177"/>
              <a:gd name="connsiteX87" fmla="*/ 1073929 w 8037833"/>
              <a:gd name="connsiteY87" fmla="*/ 3776166 h 3784177"/>
              <a:gd name="connsiteX88" fmla="*/ 1039167 w 8037833"/>
              <a:gd name="connsiteY88" fmla="*/ 3784177 h 3784177"/>
              <a:gd name="connsiteX89" fmla="*/ 989223 w 8037833"/>
              <a:gd name="connsiteY89" fmla="*/ 3770303 h 3784177"/>
              <a:gd name="connsiteX90" fmla="*/ 907906 w 8037833"/>
              <a:gd name="connsiteY90" fmla="*/ 3757678 h 3784177"/>
              <a:gd name="connsiteX91" fmla="*/ 833137 w 8037833"/>
              <a:gd name="connsiteY91" fmla="*/ 3744175 h 3784177"/>
              <a:gd name="connsiteX92" fmla="*/ 742042 w 8037833"/>
              <a:gd name="connsiteY92" fmla="*/ 3747612 h 3784177"/>
              <a:gd name="connsiteX93" fmla="*/ 659460 w 8037833"/>
              <a:gd name="connsiteY93" fmla="*/ 3740429 h 3784177"/>
              <a:gd name="connsiteX94" fmla="*/ 556552 w 8037833"/>
              <a:gd name="connsiteY94" fmla="*/ 3739124 h 3784177"/>
              <a:gd name="connsiteX95" fmla="*/ 385384 w 8037833"/>
              <a:gd name="connsiteY95" fmla="*/ 3726388 h 3784177"/>
              <a:gd name="connsiteX96" fmla="*/ 339711 w 8037833"/>
              <a:gd name="connsiteY96" fmla="*/ 3718242 h 3784177"/>
              <a:gd name="connsiteX97" fmla="*/ 222239 w 8037833"/>
              <a:gd name="connsiteY97" fmla="*/ 3672335 h 3784177"/>
              <a:gd name="connsiteX98" fmla="*/ 163578 w 8037833"/>
              <a:gd name="connsiteY98" fmla="*/ 3656292 h 3784177"/>
              <a:gd name="connsiteX99" fmla="*/ 72220 w 8037833"/>
              <a:gd name="connsiteY99" fmla="*/ 3645272 h 3784177"/>
              <a:gd name="connsiteX100" fmla="*/ 44395 w 8037833"/>
              <a:gd name="connsiteY100" fmla="*/ 3639455 h 3784177"/>
              <a:gd name="connsiteX101" fmla="*/ 1962 w 8037833"/>
              <a:gd name="connsiteY101" fmla="*/ 3635948 h 3784177"/>
              <a:gd name="connsiteX102" fmla="*/ 0 w 8037833"/>
              <a:gd name="connsiteY102" fmla="*/ 3635261 h 3784177"/>
              <a:gd name="connsiteX103" fmla="*/ 0 w 8037833"/>
              <a:gd name="connsiteY103"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34671 w 8037833"/>
              <a:gd name="connsiteY54" fmla="*/ 3723339 h 3784177"/>
              <a:gd name="connsiteX55" fmla="*/ 3930274 w 8037833"/>
              <a:gd name="connsiteY55" fmla="*/ 3717148 h 3784177"/>
              <a:gd name="connsiteX56" fmla="*/ 3907660 w 8037833"/>
              <a:gd name="connsiteY56" fmla="*/ 3714456 h 3784177"/>
              <a:gd name="connsiteX57" fmla="*/ 3905087 w 8037833"/>
              <a:gd name="connsiteY57" fmla="*/ 3716098 h 3784177"/>
              <a:gd name="connsiteX58" fmla="*/ 3886347 w 8037833"/>
              <a:gd name="connsiteY58" fmla="*/ 3706620 h 3784177"/>
              <a:gd name="connsiteX59" fmla="*/ 3811197 w 8037833"/>
              <a:gd name="connsiteY59" fmla="*/ 3689905 h 3784177"/>
              <a:gd name="connsiteX60" fmla="*/ 3666696 w 8037833"/>
              <a:gd name="connsiteY60" fmla="*/ 3681132 h 3784177"/>
              <a:gd name="connsiteX61" fmla="*/ 3516210 w 8037833"/>
              <a:gd name="connsiteY61" fmla="*/ 3656091 h 3784177"/>
              <a:gd name="connsiteX62" fmla="*/ 3373519 w 8037833"/>
              <a:gd name="connsiteY62" fmla="*/ 3665785 h 3784177"/>
              <a:gd name="connsiteX63" fmla="*/ 3114267 w 8037833"/>
              <a:gd name="connsiteY63" fmla="*/ 3638983 h 3784177"/>
              <a:gd name="connsiteX64" fmla="*/ 3025324 w 8037833"/>
              <a:gd name="connsiteY64" fmla="*/ 3636584 h 3784177"/>
              <a:gd name="connsiteX65" fmla="*/ 2965734 w 8037833"/>
              <a:gd name="connsiteY65" fmla="*/ 3635676 h 3784177"/>
              <a:gd name="connsiteX66" fmla="*/ 2961603 w 8037833"/>
              <a:gd name="connsiteY66" fmla="*/ 3638221 h 3784177"/>
              <a:gd name="connsiteX67" fmla="*/ 2944959 w 8037833"/>
              <a:gd name="connsiteY67" fmla="*/ 3639723 h 3784177"/>
              <a:gd name="connsiteX68" fmla="*/ 2940402 w 8037833"/>
              <a:gd name="connsiteY68" fmla="*/ 3651000 h 3784177"/>
              <a:gd name="connsiteX69" fmla="*/ 2884777 w 8037833"/>
              <a:gd name="connsiteY69" fmla="*/ 3660775 h 3784177"/>
              <a:gd name="connsiteX70" fmla="*/ 2739034 w 8037833"/>
              <a:gd name="connsiteY70" fmla="*/ 3647396 h 3784177"/>
              <a:gd name="connsiteX71" fmla="*/ 2651827 w 8037833"/>
              <a:gd name="connsiteY71" fmla="*/ 3646306 h 3784177"/>
              <a:gd name="connsiteX72" fmla="*/ 2618680 w 8037833"/>
              <a:gd name="connsiteY72" fmla="*/ 3656755 h 3784177"/>
              <a:gd name="connsiteX73" fmla="*/ 2572404 w 8037833"/>
              <a:gd name="connsiteY73" fmla="*/ 3664043 h 3784177"/>
              <a:gd name="connsiteX74" fmla="*/ 2423704 w 8037833"/>
              <a:gd name="connsiteY74" fmla="*/ 3658079 h 3784177"/>
              <a:gd name="connsiteX75" fmla="*/ 2301172 w 8037833"/>
              <a:gd name="connsiteY75" fmla="*/ 3663053 h 3784177"/>
              <a:gd name="connsiteX76" fmla="*/ 2258745 w 8037833"/>
              <a:gd name="connsiteY76" fmla="*/ 3673229 h 3784177"/>
              <a:gd name="connsiteX77" fmla="*/ 2082844 w 8037833"/>
              <a:gd name="connsiteY77" fmla="*/ 3645349 h 3784177"/>
              <a:gd name="connsiteX78" fmla="*/ 1938480 w 8037833"/>
              <a:gd name="connsiteY78" fmla="*/ 3601439 h 3784177"/>
              <a:gd name="connsiteX79" fmla="*/ 1900166 w 8037833"/>
              <a:gd name="connsiteY79" fmla="*/ 3609358 h 3784177"/>
              <a:gd name="connsiteX80" fmla="*/ 1704758 w 8037833"/>
              <a:gd name="connsiteY80" fmla="*/ 3637625 h 3784177"/>
              <a:gd name="connsiteX81" fmla="*/ 1664576 w 8037833"/>
              <a:gd name="connsiteY81" fmla="*/ 3638572 h 3784177"/>
              <a:gd name="connsiteX82" fmla="*/ 1577459 w 8037833"/>
              <a:gd name="connsiteY82" fmla="*/ 3658824 h 3784177"/>
              <a:gd name="connsiteX83" fmla="*/ 1527269 w 8037833"/>
              <a:gd name="connsiteY83" fmla="*/ 3663088 h 3784177"/>
              <a:gd name="connsiteX84" fmla="*/ 1390118 w 8037833"/>
              <a:gd name="connsiteY84" fmla="*/ 3682789 h 3784177"/>
              <a:gd name="connsiteX85" fmla="*/ 1268521 w 8037833"/>
              <a:gd name="connsiteY85" fmla="*/ 3713114 h 3784177"/>
              <a:gd name="connsiteX86" fmla="*/ 1186863 w 8037833"/>
              <a:gd name="connsiteY86" fmla="*/ 3736384 h 3784177"/>
              <a:gd name="connsiteX87" fmla="*/ 1073929 w 8037833"/>
              <a:gd name="connsiteY87" fmla="*/ 3776166 h 3784177"/>
              <a:gd name="connsiteX88" fmla="*/ 1039167 w 8037833"/>
              <a:gd name="connsiteY88" fmla="*/ 3784177 h 3784177"/>
              <a:gd name="connsiteX89" fmla="*/ 989223 w 8037833"/>
              <a:gd name="connsiteY89" fmla="*/ 3770303 h 3784177"/>
              <a:gd name="connsiteX90" fmla="*/ 907906 w 8037833"/>
              <a:gd name="connsiteY90" fmla="*/ 3757678 h 3784177"/>
              <a:gd name="connsiteX91" fmla="*/ 833137 w 8037833"/>
              <a:gd name="connsiteY91" fmla="*/ 3744175 h 3784177"/>
              <a:gd name="connsiteX92" fmla="*/ 742042 w 8037833"/>
              <a:gd name="connsiteY92" fmla="*/ 3747612 h 3784177"/>
              <a:gd name="connsiteX93" fmla="*/ 659460 w 8037833"/>
              <a:gd name="connsiteY93" fmla="*/ 3740429 h 3784177"/>
              <a:gd name="connsiteX94" fmla="*/ 556552 w 8037833"/>
              <a:gd name="connsiteY94" fmla="*/ 3739124 h 3784177"/>
              <a:gd name="connsiteX95" fmla="*/ 385384 w 8037833"/>
              <a:gd name="connsiteY95" fmla="*/ 3726388 h 3784177"/>
              <a:gd name="connsiteX96" fmla="*/ 339711 w 8037833"/>
              <a:gd name="connsiteY96" fmla="*/ 3718242 h 3784177"/>
              <a:gd name="connsiteX97" fmla="*/ 222239 w 8037833"/>
              <a:gd name="connsiteY97" fmla="*/ 3672335 h 3784177"/>
              <a:gd name="connsiteX98" fmla="*/ 163578 w 8037833"/>
              <a:gd name="connsiteY98" fmla="*/ 3656292 h 3784177"/>
              <a:gd name="connsiteX99" fmla="*/ 72220 w 8037833"/>
              <a:gd name="connsiteY99" fmla="*/ 3645272 h 3784177"/>
              <a:gd name="connsiteX100" fmla="*/ 44395 w 8037833"/>
              <a:gd name="connsiteY100" fmla="*/ 3639455 h 3784177"/>
              <a:gd name="connsiteX101" fmla="*/ 1962 w 8037833"/>
              <a:gd name="connsiteY101" fmla="*/ 3635948 h 3784177"/>
              <a:gd name="connsiteX102" fmla="*/ 0 w 8037833"/>
              <a:gd name="connsiteY102" fmla="*/ 3635261 h 3784177"/>
              <a:gd name="connsiteX103" fmla="*/ 0 w 8037833"/>
              <a:gd name="connsiteY103"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34671 w 8037833"/>
              <a:gd name="connsiteY54" fmla="*/ 3723339 h 3784177"/>
              <a:gd name="connsiteX55" fmla="*/ 3930274 w 8037833"/>
              <a:gd name="connsiteY55" fmla="*/ 3717148 h 3784177"/>
              <a:gd name="connsiteX56" fmla="*/ 3907660 w 8037833"/>
              <a:gd name="connsiteY56" fmla="*/ 3714456 h 3784177"/>
              <a:gd name="connsiteX57" fmla="*/ 3905087 w 8037833"/>
              <a:gd name="connsiteY57" fmla="*/ 3716098 h 3784177"/>
              <a:gd name="connsiteX58" fmla="*/ 3886347 w 8037833"/>
              <a:gd name="connsiteY58" fmla="*/ 3706620 h 3784177"/>
              <a:gd name="connsiteX59" fmla="*/ 3811197 w 8037833"/>
              <a:gd name="connsiteY59" fmla="*/ 3689905 h 3784177"/>
              <a:gd name="connsiteX60" fmla="*/ 3666696 w 8037833"/>
              <a:gd name="connsiteY60" fmla="*/ 3681132 h 3784177"/>
              <a:gd name="connsiteX61" fmla="*/ 3516210 w 8037833"/>
              <a:gd name="connsiteY61" fmla="*/ 3656091 h 3784177"/>
              <a:gd name="connsiteX62" fmla="*/ 3373519 w 8037833"/>
              <a:gd name="connsiteY62" fmla="*/ 3665785 h 3784177"/>
              <a:gd name="connsiteX63" fmla="*/ 3114267 w 8037833"/>
              <a:gd name="connsiteY63" fmla="*/ 3638983 h 3784177"/>
              <a:gd name="connsiteX64" fmla="*/ 3025324 w 8037833"/>
              <a:gd name="connsiteY64" fmla="*/ 3636584 h 3784177"/>
              <a:gd name="connsiteX65" fmla="*/ 2965734 w 8037833"/>
              <a:gd name="connsiteY65" fmla="*/ 3635676 h 3784177"/>
              <a:gd name="connsiteX66" fmla="*/ 2961603 w 8037833"/>
              <a:gd name="connsiteY66" fmla="*/ 3638221 h 3784177"/>
              <a:gd name="connsiteX67" fmla="*/ 2944959 w 8037833"/>
              <a:gd name="connsiteY67" fmla="*/ 3639723 h 3784177"/>
              <a:gd name="connsiteX68" fmla="*/ 2940402 w 8037833"/>
              <a:gd name="connsiteY68" fmla="*/ 3651000 h 3784177"/>
              <a:gd name="connsiteX69" fmla="*/ 2884777 w 8037833"/>
              <a:gd name="connsiteY69" fmla="*/ 3660775 h 3784177"/>
              <a:gd name="connsiteX70" fmla="*/ 2762769 w 8037833"/>
              <a:gd name="connsiteY70" fmla="*/ 3651848 h 3784177"/>
              <a:gd name="connsiteX71" fmla="*/ 2651827 w 8037833"/>
              <a:gd name="connsiteY71" fmla="*/ 3646306 h 3784177"/>
              <a:gd name="connsiteX72" fmla="*/ 2618680 w 8037833"/>
              <a:gd name="connsiteY72" fmla="*/ 3656755 h 3784177"/>
              <a:gd name="connsiteX73" fmla="*/ 2572404 w 8037833"/>
              <a:gd name="connsiteY73" fmla="*/ 3664043 h 3784177"/>
              <a:gd name="connsiteX74" fmla="*/ 2423704 w 8037833"/>
              <a:gd name="connsiteY74" fmla="*/ 3658079 h 3784177"/>
              <a:gd name="connsiteX75" fmla="*/ 2301172 w 8037833"/>
              <a:gd name="connsiteY75" fmla="*/ 3663053 h 3784177"/>
              <a:gd name="connsiteX76" fmla="*/ 2258745 w 8037833"/>
              <a:gd name="connsiteY76" fmla="*/ 3673229 h 3784177"/>
              <a:gd name="connsiteX77" fmla="*/ 2082844 w 8037833"/>
              <a:gd name="connsiteY77" fmla="*/ 3645349 h 3784177"/>
              <a:gd name="connsiteX78" fmla="*/ 1938480 w 8037833"/>
              <a:gd name="connsiteY78" fmla="*/ 3601439 h 3784177"/>
              <a:gd name="connsiteX79" fmla="*/ 1900166 w 8037833"/>
              <a:gd name="connsiteY79" fmla="*/ 3609358 h 3784177"/>
              <a:gd name="connsiteX80" fmla="*/ 1704758 w 8037833"/>
              <a:gd name="connsiteY80" fmla="*/ 3637625 h 3784177"/>
              <a:gd name="connsiteX81" fmla="*/ 1664576 w 8037833"/>
              <a:gd name="connsiteY81" fmla="*/ 3638572 h 3784177"/>
              <a:gd name="connsiteX82" fmla="*/ 1577459 w 8037833"/>
              <a:gd name="connsiteY82" fmla="*/ 3658824 h 3784177"/>
              <a:gd name="connsiteX83" fmla="*/ 1527269 w 8037833"/>
              <a:gd name="connsiteY83" fmla="*/ 3663088 h 3784177"/>
              <a:gd name="connsiteX84" fmla="*/ 1390118 w 8037833"/>
              <a:gd name="connsiteY84" fmla="*/ 3682789 h 3784177"/>
              <a:gd name="connsiteX85" fmla="*/ 1268521 w 8037833"/>
              <a:gd name="connsiteY85" fmla="*/ 3713114 h 3784177"/>
              <a:gd name="connsiteX86" fmla="*/ 1186863 w 8037833"/>
              <a:gd name="connsiteY86" fmla="*/ 3736384 h 3784177"/>
              <a:gd name="connsiteX87" fmla="*/ 1073929 w 8037833"/>
              <a:gd name="connsiteY87" fmla="*/ 3776166 h 3784177"/>
              <a:gd name="connsiteX88" fmla="*/ 1039167 w 8037833"/>
              <a:gd name="connsiteY88" fmla="*/ 3784177 h 3784177"/>
              <a:gd name="connsiteX89" fmla="*/ 989223 w 8037833"/>
              <a:gd name="connsiteY89" fmla="*/ 3770303 h 3784177"/>
              <a:gd name="connsiteX90" fmla="*/ 907906 w 8037833"/>
              <a:gd name="connsiteY90" fmla="*/ 3757678 h 3784177"/>
              <a:gd name="connsiteX91" fmla="*/ 833137 w 8037833"/>
              <a:gd name="connsiteY91" fmla="*/ 3744175 h 3784177"/>
              <a:gd name="connsiteX92" fmla="*/ 742042 w 8037833"/>
              <a:gd name="connsiteY92" fmla="*/ 3747612 h 3784177"/>
              <a:gd name="connsiteX93" fmla="*/ 659460 w 8037833"/>
              <a:gd name="connsiteY93" fmla="*/ 3740429 h 3784177"/>
              <a:gd name="connsiteX94" fmla="*/ 556552 w 8037833"/>
              <a:gd name="connsiteY94" fmla="*/ 3739124 h 3784177"/>
              <a:gd name="connsiteX95" fmla="*/ 385384 w 8037833"/>
              <a:gd name="connsiteY95" fmla="*/ 3726388 h 3784177"/>
              <a:gd name="connsiteX96" fmla="*/ 339711 w 8037833"/>
              <a:gd name="connsiteY96" fmla="*/ 3718242 h 3784177"/>
              <a:gd name="connsiteX97" fmla="*/ 222239 w 8037833"/>
              <a:gd name="connsiteY97" fmla="*/ 3672335 h 3784177"/>
              <a:gd name="connsiteX98" fmla="*/ 163578 w 8037833"/>
              <a:gd name="connsiteY98" fmla="*/ 3656292 h 3784177"/>
              <a:gd name="connsiteX99" fmla="*/ 72220 w 8037833"/>
              <a:gd name="connsiteY99" fmla="*/ 3645272 h 3784177"/>
              <a:gd name="connsiteX100" fmla="*/ 44395 w 8037833"/>
              <a:gd name="connsiteY100" fmla="*/ 3639455 h 3784177"/>
              <a:gd name="connsiteX101" fmla="*/ 1962 w 8037833"/>
              <a:gd name="connsiteY101" fmla="*/ 3635948 h 3784177"/>
              <a:gd name="connsiteX102" fmla="*/ 0 w 8037833"/>
              <a:gd name="connsiteY102" fmla="*/ 3635261 h 3784177"/>
              <a:gd name="connsiteX103" fmla="*/ 0 w 8037833"/>
              <a:gd name="connsiteY103"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34671 w 8037833"/>
              <a:gd name="connsiteY54" fmla="*/ 3723339 h 3784177"/>
              <a:gd name="connsiteX55" fmla="*/ 3930274 w 8037833"/>
              <a:gd name="connsiteY55" fmla="*/ 3717148 h 3784177"/>
              <a:gd name="connsiteX56" fmla="*/ 3907660 w 8037833"/>
              <a:gd name="connsiteY56" fmla="*/ 3714456 h 3784177"/>
              <a:gd name="connsiteX57" fmla="*/ 3905087 w 8037833"/>
              <a:gd name="connsiteY57" fmla="*/ 3716098 h 3784177"/>
              <a:gd name="connsiteX58" fmla="*/ 3886347 w 8037833"/>
              <a:gd name="connsiteY58" fmla="*/ 3706620 h 3784177"/>
              <a:gd name="connsiteX59" fmla="*/ 3811197 w 8037833"/>
              <a:gd name="connsiteY59" fmla="*/ 3689905 h 3784177"/>
              <a:gd name="connsiteX60" fmla="*/ 3666696 w 8037833"/>
              <a:gd name="connsiteY60" fmla="*/ 3681132 h 3784177"/>
              <a:gd name="connsiteX61" fmla="*/ 3516210 w 8037833"/>
              <a:gd name="connsiteY61" fmla="*/ 3656091 h 3784177"/>
              <a:gd name="connsiteX62" fmla="*/ 3373519 w 8037833"/>
              <a:gd name="connsiteY62" fmla="*/ 3665785 h 3784177"/>
              <a:gd name="connsiteX63" fmla="*/ 3114267 w 8037833"/>
              <a:gd name="connsiteY63" fmla="*/ 3638983 h 3784177"/>
              <a:gd name="connsiteX64" fmla="*/ 3025324 w 8037833"/>
              <a:gd name="connsiteY64" fmla="*/ 3636584 h 3784177"/>
              <a:gd name="connsiteX65" fmla="*/ 2965734 w 8037833"/>
              <a:gd name="connsiteY65" fmla="*/ 3635676 h 3784177"/>
              <a:gd name="connsiteX66" fmla="*/ 2961603 w 8037833"/>
              <a:gd name="connsiteY66" fmla="*/ 3638221 h 3784177"/>
              <a:gd name="connsiteX67" fmla="*/ 2944959 w 8037833"/>
              <a:gd name="connsiteY67" fmla="*/ 3639723 h 3784177"/>
              <a:gd name="connsiteX68" fmla="*/ 2940402 w 8037833"/>
              <a:gd name="connsiteY68" fmla="*/ 3651000 h 3784177"/>
              <a:gd name="connsiteX69" fmla="*/ 2884777 w 8037833"/>
              <a:gd name="connsiteY69" fmla="*/ 3660775 h 3784177"/>
              <a:gd name="connsiteX70" fmla="*/ 2750902 w 8037833"/>
              <a:gd name="connsiteY70" fmla="*/ 3665203 h 3784177"/>
              <a:gd name="connsiteX71" fmla="*/ 2651827 w 8037833"/>
              <a:gd name="connsiteY71" fmla="*/ 3646306 h 3784177"/>
              <a:gd name="connsiteX72" fmla="*/ 2618680 w 8037833"/>
              <a:gd name="connsiteY72" fmla="*/ 3656755 h 3784177"/>
              <a:gd name="connsiteX73" fmla="*/ 2572404 w 8037833"/>
              <a:gd name="connsiteY73" fmla="*/ 3664043 h 3784177"/>
              <a:gd name="connsiteX74" fmla="*/ 2423704 w 8037833"/>
              <a:gd name="connsiteY74" fmla="*/ 3658079 h 3784177"/>
              <a:gd name="connsiteX75" fmla="*/ 2301172 w 8037833"/>
              <a:gd name="connsiteY75" fmla="*/ 3663053 h 3784177"/>
              <a:gd name="connsiteX76" fmla="*/ 2258745 w 8037833"/>
              <a:gd name="connsiteY76" fmla="*/ 3673229 h 3784177"/>
              <a:gd name="connsiteX77" fmla="*/ 2082844 w 8037833"/>
              <a:gd name="connsiteY77" fmla="*/ 3645349 h 3784177"/>
              <a:gd name="connsiteX78" fmla="*/ 1938480 w 8037833"/>
              <a:gd name="connsiteY78" fmla="*/ 3601439 h 3784177"/>
              <a:gd name="connsiteX79" fmla="*/ 1900166 w 8037833"/>
              <a:gd name="connsiteY79" fmla="*/ 3609358 h 3784177"/>
              <a:gd name="connsiteX80" fmla="*/ 1704758 w 8037833"/>
              <a:gd name="connsiteY80" fmla="*/ 3637625 h 3784177"/>
              <a:gd name="connsiteX81" fmla="*/ 1664576 w 8037833"/>
              <a:gd name="connsiteY81" fmla="*/ 3638572 h 3784177"/>
              <a:gd name="connsiteX82" fmla="*/ 1577459 w 8037833"/>
              <a:gd name="connsiteY82" fmla="*/ 3658824 h 3784177"/>
              <a:gd name="connsiteX83" fmla="*/ 1527269 w 8037833"/>
              <a:gd name="connsiteY83" fmla="*/ 3663088 h 3784177"/>
              <a:gd name="connsiteX84" fmla="*/ 1390118 w 8037833"/>
              <a:gd name="connsiteY84" fmla="*/ 3682789 h 3784177"/>
              <a:gd name="connsiteX85" fmla="*/ 1268521 w 8037833"/>
              <a:gd name="connsiteY85" fmla="*/ 3713114 h 3784177"/>
              <a:gd name="connsiteX86" fmla="*/ 1186863 w 8037833"/>
              <a:gd name="connsiteY86" fmla="*/ 3736384 h 3784177"/>
              <a:gd name="connsiteX87" fmla="*/ 1073929 w 8037833"/>
              <a:gd name="connsiteY87" fmla="*/ 3776166 h 3784177"/>
              <a:gd name="connsiteX88" fmla="*/ 1039167 w 8037833"/>
              <a:gd name="connsiteY88" fmla="*/ 3784177 h 3784177"/>
              <a:gd name="connsiteX89" fmla="*/ 989223 w 8037833"/>
              <a:gd name="connsiteY89" fmla="*/ 3770303 h 3784177"/>
              <a:gd name="connsiteX90" fmla="*/ 907906 w 8037833"/>
              <a:gd name="connsiteY90" fmla="*/ 3757678 h 3784177"/>
              <a:gd name="connsiteX91" fmla="*/ 833137 w 8037833"/>
              <a:gd name="connsiteY91" fmla="*/ 3744175 h 3784177"/>
              <a:gd name="connsiteX92" fmla="*/ 742042 w 8037833"/>
              <a:gd name="connsiteY92" fmla="*/ 3747612 h 3784177"/>
              <a:gd name="connsiteX93" fmla="*/ 659460 w 8037833"/>
              <a:gd name="connsiteY93" fmla="*/ 3740429 h 3784177"/>
              <a:gd name="connsiteX94" fmla="*/ 556552 w 8037833"/>
              <a:gd name="connsiteY94" fmla="*/ 3739124 h 3784177"/>
              <a:gd name="connsiteX95" fmla="*/ 385384 w 8037833"/>
              <a:gd name="connsiteY95" fmla="*/ 3726388 h 3784177"/>
              <a:gd name="connsiteX96" fmla="*/ 339711 w 8037833"/>
              <a:gd name="connsiteY96" fmla="*/ 3718242 h 3784177"/>
              <a:gd name="connsiteX97" fmla="*/ 222239 w 8037833"/>
              <a:gd name="connsiteY97" fmla="*/ 3672335 h 3784177"/>
              <a:gd name="connsiteX98" fmla="*/ 163578 w 8037833"/>
              <a:gd name="connsiteY98" fmla="*/ 3656292 h 3784177"/>
              <a:gd name="connsiteX99" fmla="*/ 72220 w 8037833"/>
              <a:gd name="connsiteY99" fmla="*/ 3645272 h 3784177"/>
              <a:gd name="connsiteX100" fmla="*/ 44395 w 8037833"/>
              <a:gd name="connsiteY100" fmla="*/ 3639455 h 3784177"/>
              <a:gd name="connsiteX101" fmla="*/ 1962 w 8037833"/>
              <a:gd name="connsiteY101" fmla="*/ 3635948 h 3784177"/>
              <a:gd name="connsiteX102" fmla="*/ 0 w 8037833"/>
              <a:gd name="connsiteY102" fmla="*/ 3635261 h 3784177"/>
              <a:gd name="connsiteX103" fmla="*/ 0 w 8037833"/>
              <a:gd name="connsiteY103"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34671 w 8037833"/>
              <a:gd name="connsiteY54" fmla="*/ 3723339 h 3784177"/>
              <a:gd name="connsiteX55" fmla="*/ 3930274 w 8037833"/>
              <a:gd name="connsiteY55" fmla="*/ 3717148 h 3784177"/>
              <a:gd name="connsiteX56" fmla="*/ 3907660 w 8037833"/>
              <a:gd name="connsiteY56" fmla="*/ 3714456 h 3784177"/>
              <a:gd name="connsiteX57" fmla="*/ 3905087 w 8037833"/>
              <a:gd name="connsiteY57" fmla="*/ 3716098 h 3784177"/>
              <a:gd name="connsiteX58" fmla="*/ 3886347 w 8037833"/>
              <a:gd name="connsiteY58" fmla="*/ 3706620 h 3784177"/>
              <a:gd name="connsiteX59" fmla="*/ 3811197 w 8037833"/>
              <a:gd name="connsiteY59" fmla="*/ 3689905 h 3784177"/>
              <a:gd name="connsiteX60" fmla="*/ 3666696 w 8037833"/>
              <a:gd name="connsiteY60" fmla="*/ 3681132 h 3784177"/>
              <a:gd name="connsiteX61" fmla="*/ 3516210 w 8037833"/>
              <a:gd name="connsiteY61" fmla="*/ 3656091 h 3784177"/>
              <a:gd name="connsiteX62" fmla="*/ 3373519 w 8037833"/>
              <a:gd name="connsiteY62" fmla="*/ 3665785 h 3784177"/>
              <a:gd name="connsiteX63" fmla="*/ 3114267 w 8037833"/>
              <a:gd name="connsiteY63" fmla="*/ 3638983 h 3784177"/>
              <a:gd name="connsiteX64" fmla="*/ 3025324 w 8037833"/>
              <a:gd name="connsiteY64" fmla="*/ 3636584 h 3784177"/>
              <a:gd name="connsiteX65" fmla="*/ 2965734 w 8037833"/>
              <a:gd name="connsiteY65" fmla="*/ 3635676 h 3784177"/>
              <a:gd name="connsiteX66" fmla="*/ 2961603 w 8037833"/>
              <a:gd name="connsiteY66" fmla="*/ 3638221 h 3784177"/>
              <a:gd name="connsiteX67" fmla="*/ 2944959 w 8037833"/>
              <a:gd name="connsiteY67" fmla="*/ 3639723 h 3784177"/>
              <a:gd name="connsiteX68" fmla="*/ 2940402 w 8037833"/>
              <a:gd name="connsiteY68" fmla="*/ 3651000 h 3784177"/>
              <a:gd name="connsiteX69" fmla="*/ 2884777 w 8037833"/>
              <a:gd name="connsiteY69" fmla="*/ 3660775 h 3784177"/>
              <a:gd name="connsiteX70" fmla="*/ 2750902 w 8037833"/>
              <a:gd name="connsiteY70" fmla="*/ 3665203 h 3784177"/>
              <a:gd name="connsiteX71" fmla="*/ 2651827 w 8037833"/>
              <a:gd name="connsiteY71" fmla="*/ 3646306 h 3784177"/>
              <a:gd name="connsiteX72" fmla="*/ 2618680 w 8037833"/>
              <a:gd name="connsiteY72" fmla="*/ 3656755 h 3784177"/>
              <a:gd name="connsiteX73" fmla="*/ 2572404 w 8037833"/>
              <a:gd name="connsiteY73" fmla="*/ 3664043 h 3784177"/>
              <a:gd name="connsiteX74" fmla="*/ 2423704 w 8037833"/>
              <a:gd name="connsiteY74" fmla="*/ 3658079 h 3784177"/>
              <a:gd name="connsiteX75" fmla="*/ 2301172 w 8037833"/>
              <a:gd name="connsiteY75" fmla="*/ 3663053 h 3784177"/>
              <a:gd name="connsiteX76" fmla="*/ 2258745 w 8037833"/>
              <a:gd name="connsiteY76" fmla="*/ 3673229 h 3784177"/>
              <a:gd name="connsiteX77" fmla="*/ 2082844 w 8037833"/>
              <a:gd name="connsiteY77" fmla="*/ 3645349 h 3784177"/>
              <a:gd name="connsiteX78" fmla="*/ 1938480 w 8037833"/>
              <a:gd name="connsiteY78" fmla="*/ 3601439 h 3784177"/>
              <a:gd name="connsiteX79" fmla="*/ 1900166 w 8037833"/>
              <a:gd name="connsiteY79" fmla="*/ 3609358 h 3784177"/>
              <a:gd name="connsiteX80" fmla="*/ 1704758 w 8037833"/>
              <a:gd name="connsiteY80" fmla="*/ 3637625 h 3784177"/>
              <a:gd name="connsiteX81" fmla="*/ 1664576 w 8037833"/>
              <a:gd name="connsiteY81" fmla="*/ 3638572 h 3784177"/>
              <a:gd name="connsiteX82" fmla="*/ 1577459 w 8037833"/>
              <a:gd name="connsiteY82" fmla="*/ 3658824 h 3784177"/>
              <a:gd name="connsiteX83" fmla="*/ 1527269 w 8037833"/>
              <a:gd name="connsiteY83" fmla="*/ 3663088 h 3784177"/>
              <a:gd name="connsiteX84" fmla="*/ 1390118 w 8037833"/>
              <a:gd name="connsiteY84" fmla="*/ 3682789 h 3784177"/>
              <a:gd name="connsiteX85" fmla="*/ 1268521 w 8037833"/>
              <a:gd name="connsiteY85" fmla="*/ 3713114 h 3784177"/>
              <a:gd name="connsiteX86" fmla="*/ 1186863 w 8037833"/>
              <a:gd name="connsiteY86" fmla="*/ 3736384 h 3784177"/>
              <a:gd name="connsiteX87" fmla="*/ 1073929 w 8037833"/>
              <a:gd name="connsiteY87" fmla="*/ 3776166 h 3784177"/>
              <a:gd name="connsiteX88" fmla="*/ 1039167 w 8037833"/>
              <a:gd name="connsiteY88" fmla="*/ 3784177 h 3784177"/>
              <a:gd name="connsiteX89" fmla="*/ 989223 w 8037833"/>
              <a:gd name="connsiteY89" fmla="*/ 3770303 h 3784177"/>
              <a:gd name="connsiteX90" fmla="*/ 907906 w 8037833"/>
              <a:gd name="connsiteY90" fmla="*/ 3757678 h 3784177"/>
              <a:gd name="connsiteX91" fmla="*/ 833137 w 8037833"/>
              <a:gd name="connsiteY91" fmla="*/ 3744175 h 3784177"/>
              <a:gd name="connsiteX92" fmla="*/ 742042 w 8037833"/>
              <a:gd name="connsiteY92" fmla="*/ 3747612 h 3784177"/>
              <a:gd name="connsiteX93" fmla="*/ 659460 w 8037833"/>
              <a:gd name="connsiteY93" fmla="*/ 3740429 h 3784177"/>
              <a:gd name="connsiteX94" fmla="*/ 556552 w 8037833"/>
              <a:gd name="connsiteY94" fmla="*/ 3739124 h 3784177"/>
              <a:gd name="connsiteX95" fmla="*/ 385384 w 8037833"/>
              <a:gd name="connsiteY95" fmla="*/ 3726388 h 3784177"/>
              <a:gd name="connsiteX96" fmla="*/ 339711 w 8037833"/>
              <a:gd name="connsiteY96" fmla="*/ 3718242 h 3784177"/>
              <a:gd name="connsiteX97" fmla="*/ 222239 w 8037833"/>
              <a:gd name="connsiteY97" fmla="*/ 3672335 h 3784177"/>
              <a:gd name="connsiteX98" fmla="*/ 163578 w 8037833"/>
              <a:gd name="connsiteY98" fmla="*/ 3656292 h 3784177"/>
              <a:gd name="connsiteX99" fmla="*/ 72220 w 8037833"/>
              <a:gd name="connsiteY99" fmla="*/ 3645272 h 3784177"/>
              <a:gd name="connsiteX100" fmla="*/ 44395 w 8037833"/>
              <a:gd name="connsiteY100" fmla="*/ 3639455 h 3784177"/>
              <a:gd name="connsiteX101" fmla="*/ 1962 w 8037833"/>
              <a:gd name="connsiteY101" fmla="*/ 3635948 h 3784177"/>
              <a:gd name="connsiteX102" fmla="*/ 0 w 8037833"/>
              <a:gd name="connsiteY102" fmla="*/ 3635261 h 3784177"/>
              <a:gd name="connsiteX103" fmla="*/ 0 w 8037833"/>
              <a:gd name="connsiteY103"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34671 w 8037833"/>
              <a:gd name="connsiteY54" fmla="*/ 3723339 h 3784177"/>
              <a:gd name="connsiteX55" fmla="*/ 3930274 w 8037833"/>
              <a:gd name="connsiteY55" fmla="*/ 3717148 h 3784177"/>
              <a:gd name="connsiteX56" fmla="*/ 3907660 w 8037833"/>
              <a:gd name="connsiteY56" fmla="*/ 3714456 h 3784177"/>
              <a:gd name="connsiteX57" fmla="*/ 3905087 w 8037833"/>
              <a:gd name="connsiteY57" fmla="*/ 3716098 h 3784177"/>
              <a:gd name="connsiteX58" fmla="*/ 3886347 w 8037833"/>
              <a:gd name="connsiteY58" fmla="*/ 3706620 h 3784177"/>
              <a:gd name="connsiteX59" fmla="*/ 3811197 w 8037833"/>
              <a:gd name="connsiteY59" fmla="*/ 3689905 h 3784177"/>
              <a:gd name="connsiteX60" fmla="*/ 3666696 w 8037833"/>
              <a:gd name="connsiteY60" fmla="*/ 3681132 h 3784177"/>
              <a:gd name="connsiteX61" fmla="*/ 3516210 w 8037833"/>
              <a:gd name="connsiteY61" fmla="*/ 3656091 h 3784177"/>
              <a:gd name="connsiteX62" fmla="*/ 3373519 w 8037833"/>
              <a:gd name="connsiteY62" fmla="*/ 3665785 h 3784177"/>
              <a:gd name="connsiteX63" fmla="*/ 3114267 w 8037833"/>
              <a:gd name="connsiteY63" fmla="*/ 3638983 h 3784177"/>
              <a:gd name="connsiteX64" fmla="*/ 3025324 w 8037833"/>
              <a:gd name="connsiteY64" fmla="*/ 3636584 h 3784177"/>
              <a:gd name="connsiteX65" fmla="*/ 2965734 w 8037833"/>
              <a:gd name="connsiteY65" fmla="*/ 3635676 h 3784177"/>
              <a:gd name="connsiteX66" fmla="*/ 2961603 w 8037833"/>
              <a:gd name="connsiteY66" fmla="*/ 3638221 h 3784177"/>
              <a:gd name="connsiteX67" fmla="*/ 2944959 w 8037833"/>
              <a:gd name="connsiteY67" fmla="*/ 3639723 h 3784177"/>
              <a:gd name="connsiteX68" fmla="*/ 2940402 w 8037833"/>
              <a:gd name="connsiteY68" fmla="*/ 3651000 h 3784177"/>
              <a:gd name="connsiteX69" fmla="*/ 2884777 w 8037833"/>
              <a:gd name="connsiteY69" fmla="*/ 3660775 h 3784177"/>
              <a:gd name="connsiteX70" fmla="*/ 2750902 w 8037833"/>
              <a:gd name="connsiteY70" fmla="*/ 3665203 h 3784177"/>
              <a:gd name="connsiteX71" fmla="*/ 2651827 w 8037833"/>
              <a:gd name="connsiteY71" fmla="*/ 3646306 h 3784177"/>
              <a:gd name="connsiteX72" fmla="*/ 2618680 w 8037833"/>
              <a:gd name="connsiteY72" fmla="*/ 3656755 h 3784177"/>
              <a:gd name="connsiteX73" fmla="*/ 2572404 w 8037833"/>
              <a:gd name="connsiteY73" fmla="*/ 3664043 h 3784177"/>
              <a:gd name="connsiteX74" fmla="*/ 2423704 w 8037833"/>
              <a:gd name="connsiteY74" fmla="*/ 3658079 h 3784177"/>
              <a:gd name="connsiteX75" fmla="*/ 2301172 w 8037833"/>
              <a:gd name="connsiteY75" fmla="*/ 3663053 h 3784177"/>
              <a:gd name="connsiteX76" fmla="*/ 2258745 w 8037833"/>
              <a:gd name="connsiteY76" fmla="*/ 3673229 h 3784177"/>
              <a:gd name="connsiteX77" fmla="*/ 2082844 w 8037833"/>
              <a:gd name="connsiteY77" fmla="*/ 3645349 h 3784177"/>
              <a:gd name="connsiteX78" fmla="*/ 1938480 w 8037833"/>
              <a:gd name="connsiteY78" fmla="*/ 3601439 h 3784177"/>
              <a:gd name="connsiteX79" fmla="*/ 1860608 w 8037833"/>
              <a:gd name="connsiteY79" fmla="*/ 3618261 h 3784177"/>
              <a:gd name="connsiteX80" fmla="*/ 1704758 w 8037833"/>
              <a:gd name="connsiteY80" fmla="*/ 3637625 h 3784177"/>
              <a:gd name="connsiteX81" fmla="*/ 1664576 w 8037833"/>
              <a:gd name="connsiteY81" fmla="*/ 3638572 h 3784177"/>
              <a:gd name="connsiteX82" fmla="*/ 1577459 w 8037833"/>
              <a:gd name="connsiteY82" fmla="*/ 3658824 h 3784177"/>
              <a:gd name="connsiteX83" fmla="*/ 1527269 w 8037833"/>
              <a:gd name="connsiteY83" fmla="*/ 3663088 h 3784177"/>
              <a:gd name="connsiteX84" fmla="*/ 1390118 w 8037833"/>
              <a:gd name="connsiteY84" fmla="*/ 3682789 h 3784177"/>
              <a:gd name="connsiteX85" fmla="*/ 1268521 w 8037833"/>
              <a:gd name="connsiteY85" fmla="*/ 3713114 h 3784177"/>
              <a:gd name="connsiteX86" fmla="*/ 1186863 w 8037833"/>
              <a:gd name="connsiteY86" fmla="*/ 3736384 h 3784177"/>
              <a:gd name="connsiteX87" fmla="*/ 1073929 w 8037833"/>
              <a:gd name="connsiteY87" fmla="*/ 3776166 h 3784177"/>
              <a:gd name="connsiteX88" fmla="*/ 1039167 w 8037833"/>
              <a:gd name="connsiteY88" fmla="*/ 3784177 h 3784177"/>
              <a:gd name="connsiteX89" fmla="*/ 989223 w 8037833"/>
              <a:gd name="connsiteY89" fmla="*/ 3770303 h 3784177"/>
              <a:gd name="connsiteX90" fmla="*/ 907906 w 8037833"/>
              <a:gd name="connsiteY90" fmla="*/ 3757678 h 3784177"/>
              <a:gd name="connsiteX91" fmla="*/ 833137 w 8037833"/>
              <a:gd name="connsiteY91" fmla="*/ 3744175 h 3784177"/>
              <a:gd name="connsiteX92" fmla="*/ 742042 w 8037833"/>
              <a:gd name="connsiteY92" fmla="*/ 3747612 h 3784177"/>
              <a:gd name="connsiteX93" fmla="*/ 659460 w 8037833"/>
              <a:gd name="connsiteY93" fmla="*/ 3740429 h 3784177"/>
              <a:gd name="connsiteX94" fmla="*/ 556552 w 8037833"/>
              <a:gd name="connsiteY94" fmla="*/ 3739124 h 3784177"/>
              <a:gd name="connsiteX95" fmla="*/ 385384 w 8037833"/>
              <a:gd name="connsiteY95" fmla="*/ 3726388 h 3784177"/>
              <a:gd name="connsiteX96" fmla="*/ 339711 w 8037833"/>
              <a:gd name="connsiteY96" fmla="*/ 3718242 h 3784177"/>
              <a:gd name="connsiteX97" fmla="*/ 222239 w 8037833"/>
              <a:gd name="connsiteY97" fmla="*/ 3672335 h 3784177"/>
              <a:gd name="connsiteX98" fmla="*/ 163578 w 8037833"/>
              <a:gd name="connsiteY98" fmla="*/ 3656292 h 3784177"/>
              <a:gd name="connsiteX99" fmla="*/ 72220 w 8037833"/>
              <a:gd name="connsiteY99" fmla="*/ 3645272 h 3784177"/>
              <a:gd name="connsiteX100" fmla="*/ 44395 w 8037833"/>
              <a:gd name="connsiteY100" fmla="*/ 3639455 h 3784177"/>
              <a:gd name="connsiteX101" fmla="*/ 1962 w 8037833"/>
              <a:gd name="connsiteY101" fmla="*/ 3635948 h 3784177"/>
              <a:gd name="connsiteX102" fmla="*/ 0 w 8037833"/>
              <a:gd name="connsiteY102" fmla="*/ 3635261 h 3784177"/>
              <a:gd name="connsiteX103" fmla="*/ 0 w 8037833"/>
              <a:gd name="connsiteY103"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34671 w 8037833"/>
              <a:gd name="connsiteY54" fmla="*/ 3723339 h 3784177"/>
              <a:gd name="connsiteX55" fmla="*/ 3930274 w 8037833"/>
              <a:gd name="connsiteY55" fmla="*/ 3717148 h 3784177"/>
              <a:gd name="connsiteX56" fmla="*/ 3907660 w 8037833"/>
              <a:gd name="connsiteY56" fmla="*/ 3714456 h 3784177"/>
              <a:gd name="connsiteX57" fmla="*/ 3905087 w 8037833"/>
              <a:gd name="connsiteY57" fmla="*/ 3716098 h 3784177"/>
              <a:gd name="connsiteX58" fmla="*/ 3886347 w 8037833"/>
              <a:gd name="connsiteY58" fmla="*/ 3706620 h 3784177"/>
              <a:gd name="connsiteX59" fmla="*/ 3811197 w 8037833"/>
              <a:gd name="connsiteY59" fmla="*/ 3689905 h 3784177"/>
              <a:gd name="connsiteX60" fmla="*/ 3666696 w 8037833"/>
              <a:gd name="connsiteY60" fmla="*/ 3681132 h 3784177"/>
              <a:gd name="connsiteX61" fmla="*/ 3516210 w 8037833"/>
              <a:gd name="connsiteY61" fmla="*/ 3656091 h 3784177"/>
              <a:gd name="connsiteX62" fmla="*/ 3373519 w 8037833"/>
              <a:gd name="connsiteY62" fmla="*/ 3665785 h 3784177"/>
              <a:gd name="connsiteX63" fmla="*/ 3114267 w 8037833"/>
              <a:gd name="connsiteY63" fmla="*/ 3638983 h 3784177"/>
              <a:gd name="connsiteX64" fmla="*/ 3025324 w 8037833"/>
              <a:gd name="connsiteY64" fmla="*/ 3636584 h 3784177"/>
              <a:gd name="connsiteX65" fmla="*/ 2965734 w 8037833"/>
              <a:gd name="connsiteY65" fmla="*/ 3635676 h 3784177"/>
              <a:gd name="connsiteX66" fmla="*/ 2961603 w 8037833"/>
              <a:gd name="connsiteY66" fmla="*/ 3638221 h 3784177"/>
              <a:gd name="connsiteX67" fmla="*/ 2944959 w 8037833"/>
              <a:gd name="connsiteY67" fmla="*/ 3639723 h 3784177"/>
              <a:gd name="connsiteX68" fmla="*/ 2940402 w 8037833"/>
              <a:gd name="connsiteY68" fmla="*/ 3651000 h 3784177"/>
              <a:gd name="connsiteX69" fmla="*/ 2884777 w 8037833"/>
              <a:gd name="connsiteY69" fmla="*/ 3660775 h 3784177"/>
              <a:gd name="connsiteX70" fmla="*/ 2750902 w 8037833"/>
              <a:gd name="connsiteY70" fmla="*/ 3665203 h 3784177"/>
              <a:gd name="connsiteX71" fmla="*/ 2651827 w 8037833"/>
              <a:gd name="connsiteY71" fmla="*/ 3646306 h 3784177"/>
              <a:gd name="connsiteX72" fmla="*/ 2618680 w 8037833"/>
              <a:gd name="connsiteY72" fmla="*/ 3656755 h 3784177"/>
              <a:gd name="connsiteX73" fmla="*/ 2572404 w 8037833"/>
              <a:gd name="connsiteY73" fmla="*/ 3664043 h 3784177"/>
              <a:gd name="connsiteX74" fmla="*/ 2423704 w 8037833"/>
              <a:gd name="connsiteY74" fmla="*/ 3658079 h 3784177"/>
              <a:gd name="connsiteX75" fmla="*/ 2301172 w 8037833"/>
              <a:gd name="connsiteY75" fmla="*/ 3663053 h 3784177"/>
              <a:gd name="connsiteX76" fmla="*/ 2258745 w 8037833"/>
              <a:gd name="connsiteY76" fmla="*/ 3673229 h 3784177"/>
              <a:gd name="connsiteX77" fmla="*/ 2082844 w 8037833"/>
              <a:gd name="connsiteY77" fmla="*/ 3645349 h 3784177"/>
              <a:gd name="connsiteX78" fmla="*/ 1938480 w 8037833"/>
              <a:gd name="connsiteY78" fmla="*/ 3632600 h 3784177"/>
              <a:gd name="connsiteX79" fmla="*/ 1860608 w 8037833"/>
              <a:gd name="connsiteY79" fmla="*/ 3618261 h 3784177"/>
              <a:gd name="connsiteX80" fmla="*/ 1704758 w 8037833"/>
              <a:gd name="connsiteY80" fmla="*/ 3637625 h 3784177"/>
              <a:gd name="connsiteX81" fmla="*/ 1664576 w 8037833"/>
              <a:gd name="connsiteY81" fmla="*/ 3638572 h 3784177"/>
              <a:gd name="connsiteX82" fmla="*/ 1577459 w 8037833"/>
              <a:gd name="connsiteY82" fmla="*/ 3658824 h 3784177"/>
              <a:gd name="connsiteX83" fmla="*/ 1527269 w 8037833"/>
              <a:gd name="connsiteY83" fmla="*/ 3663088 h 3784177"/>
              <a:gd name="connsiteX84" fmla="*/ 1390118 w 8037833"/>
              <a:gd name="connsiteY84" fmla="*/ 3682789 h 3784177"/>
              <a:gd name="connsiteX85" fmla="*/ 1268521 w 8037833"/>
              <a:gd name="connsiteY85" fmla="*/ 3713114 h 3784177"/>
              <a:gd name="connsiteX86" fmla="*/ 1186863 w 8037833"/>
              <a:gd name="connsiteY86" fmla="*/ 3736384 h 3784177"/>
              <a:gd name="connsiteX87" fmla="*/ 1073929 w 8037833"/>
              <a:gd name="connsiteY87" fmla="*/ 3776166 h 3784177"/>
              <a:gd name="connsiteX88" fmla="*/ 1039167 w 8037833"/>
              <a:gd name="connsiteY88" fmla="*/ 3784177 h 3784177"/>
              <a:gd name="connsiteX89" fmla="*/ 989223 w 8037833"/>
              <a:gd name="connsiteY89" fmla="*/ 3770303 h 3784177"/>
              <a:gd name="connsiteX90" fmla="*/ 907906 w 8037833"/>
              <a:gd name="connsiteY90" fmla="*/ 3757678 h 3784177"/>
              <a:gd name="connsiteX91" fmla="*/ 833137 w 8037833"/>
              <a:gd name="connsiteY91" fmla="*/ 3744175 h 3784177"/>
              <a:gd name="connsiteX92" fmla="*/ 742042 w 8037833"/>
              <a:gd name="connsiteY92" fmla="*/ 3747612 h 3784177"/>
              <a:gd name="connsiteX93" fmla="*/ 659460 w 8037833"/>
              <a:gd name="connsiteY93" fmla="*/ 3740429 h 3784177"/>
              <a:gd name="connsiteX94" fmla="*/ 556552 w 8037833"/>
              <a:gd name="connsiteY94" fmla="*/ 3739124 h 3784177"/>
              <a:gd name="connsiteX95" fmla="*/ 385384 w 8037833"/>
              <a:gd name="connsiteY95" fmla="*/ 3726388 h 3784177"/>
              <a:gd name="connsiteX96" fmla="*/ 339711 w 8037833"/>
              <a:gd name="connsiteY96" fmla="*/ 3718242 h 3784177"/>
              <a:gd name="connsiteX97" fmla="*/ 222239 w 8037833"/>
              <a:gd name="connsiteY97" fmla="*/ 3672335 h 3784177"/>
              <a:gd name="connsiteX98" fmla="*/ 163578 w 8037833"/>
              <a:gd name="connsiteY98" fmla="*/ 3656292 h 3784177"/>
              <a:gd name="connsiteX99" fmla="*/ 72220 w 8037833"/>
              <a:gd name="connsiteY99" fmla="*/ 3645272 h 3784177"/>
              <a:gd name="connsiteX100" fmla="*/ 44395 w 8037833"/>
              <a:gd name="connsiteY100" fmla="*/ 3639455 h 3784177"/>
              <a:gd name="connsiteX101" fmla="*/ 1962 w 8037833"/>
              <a:gd name="connsiteY101" fmla="*/ 3635948 h 3784177"/>
              <a:gd name="connsiteX102" fmla="*/ 0 w 8037833"/>
              <a:gd name="connsiteY102" fmla="*/ 3635261 h 3784177"/>
              <a:gd name="connsiteX103" fmla="*/ 0 w 8037833"/>
              <a:gd name="connsiteY103"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34671 w 8037833"/>
              <a:gd name="connsiteY54" fmla="*/ 3723339 h 3784177"/>
              <a:gd name="connsiteX55" fmla="*/ 3930274 w 8037833"/>
              <a:gd name="connsiteY55" fmla="*/ 3717148 h 3784177"/>
              <a:gd name="connsiteX56" fmla="*/ 3907660 w 8037833"/>
              <a:gd name="connsiteY56" fmla="*/ 3714456 h 3784177"/>
              <a:gd name="connsiteX57" fmla="*/ 3905087 w 8037833"/>
              <a:gd name="connsiteY57" fmla="*/ 3716098 h 3784177"/>
              <a:gd name="connsiteX58" fmla="*/ 3886347 w 8037833"/>
              <a:gd name="connsiteY58" fmla="*/ 3706620 h 3784177"/>
              <a:gd name="connsiteX59" fmla="*/ 3811197 w 8037833"/>
              <a:gd name="connsiteY59" fmla="*/ 3689905 h 3784177"/>
              <a:gd name="connsiteX60" fmla="*/ 3666696 w 8037833"/>
              <a:gd name="connsiteY60" fmla="*/ 3681132 h 3784177"/>
              <a:gd name="connsiteX61" fmla="*/ 3516210 w 8037833"/>
              <a:gd name="connsiteY61" fmla="*/ 3656091 h 3784177"/>
              <a:gd name="connsiteX62" fmla="*/ 3373519 w 8037833"/>
              <a:gd name="connsiteY62" fmla="*/ 3665785 h 3784177"/>
              <a:gd name="connsiteX63" fmla="*/ 3114267 w 8037833"/>
              <a:gd name="connsiteY63" fmla="*/ 3638983 h 3784177"/>
              <a:gd name="connsiteX64" fmla="*/ 3025324 w 8037833"/>
              <a:gd name="connsiteY64" fmla="*/ 3636584 h 3784177"/>
              <a:gd name="connsiteX65" fmla="*/ 2965734 w 8037833"/>
              <a:gd name="connsiteY65" fmla="*/ 3635676 h 3784177"/>
              <a:gd name="connsiteX66" fmla="*/ 2961603 w 8037833"/>
              <a:gd name="connsiteY66" fmla="*/ 3638221 h 3784177"/>
              <a:gd name="connsiteX67" fmla="*/ 2944959 w 8037833"/>
              <a:gd name="connsiteY67" fmla="*/ 3639723 h 3784177"/>
              <a:gd name="connsiteX68" fmla="*/ 2940402 w 8037833"/>
              <a:gd name="connsiteY68" fmla="*/ 3651000 h 3784177"/>
              <a:gd name="connsiteX69" fmla="*/ 2884777 w 8037833"/>
              <a:gd name="connsiteY69" fmla="*/ 3660775 h 3784177"/>
              <a:gd name="connsiteX70" fmla="*/ 2750902 w 8037833"/>
              <a:gd name="connsiteY70" fmla="*/ 3665203 h 3784177"/>
              <a:gd name="connsiteX71" fmla="*/ 2651827 w 8037833"/>
              <a:gd name="connsiteY71" fmla="*/ 3646306 h 3784177"/>
              <a:gd name="connsiteX72" fmla="*/ 2618680 w 8037833"/>
              <a:gd name="connsiteY72" fmla="*/ 3656755 h 3784177"/>
              <a:gd name="connsiteX73" fmla="*/ 2572404 w 8037833"/>
              <a:gd name="connsiteY73" fmla="*/ 3664043 h 3784177"/>
              <a:gd name="connsiteX74" fmla="*/ 2423704 w 8037833"/>
              <a:gd name="connsiteY74" fmla="*/ 3658079 h 3784177"/>
              <a:gd name="connsiteX75" fmla="*/ 2301172 w 8037833"/>
              <a:gd name="connsiteY75" fmla="*/ 3663053 h 3784177"/>
              <a:gd name="connsiteX76" fmla="*/ 2258745 w 8037833"/>
              <a:gd name="connsiteY76" fmla="*/ 3673229 h 3784177"/>
              <a:gd name="connsiteX77" fmla="*/ 2082844 w 8037833"/>
              <a:gd name="connsiteY77" fmla="*/ 3645349 h 3784177"/>
              <a:gd name="connsiteX78" fmla="*/ 1938480 w 8037833"/>
              <a:gd name="connsiteY78" fmla="*/ 3632600 h 3784177"/>
              <a:gd name="connsiteX79" fmla="*/ 1860608 w 8037833"/>
              <a:gd name="connsiteY79" fmla="*/ 3618261 h 3784177"/>
              <a:gd name="connsiteX80" fmla="*/ 1704758 w 8037833"/>
              <a:gd name="connsiteY80" fmla="*/ 3637625 h 3784177"/>
              <a:gd name="connsiteX81" fmla="*/ 1664576 w 8037833"/>
              <a:gd name="connsiteY81" fmla="*/ 3638572 h 3784177"/>
              <a:gd name="connsiteX82" fmla="*/ 1577459 w 8037833"/>
              <a:gd name="connsiteY82" fmla="*/ 3658824 h 3784177"/>
              <a:gd name="connsiteX83" fmla="*/ 1527269 w 8037833"/>
              <a:gd name="connsiteY83" fmla="*/ 3663088 h 3784177"/>
              <a:gd name="connsiteX84" fmla="*/ 1390118 w 8037833"/>
              <a:gd name="connsiteY84" fmla="*/ 3682789 h 3784177"/>
              <a:gd name="connsiteX85" fmla="*/ 1268521 w 8037833"/>
              <a:gd name="connsiteY85" fmla="*/ 3713114 h 3784177"/>
              <a:gd name="connsiteX86" fmla="*/ 1186863 w 8037833"/>
              <a:gd name="connsiteY86" fmla="*/ 3736384 h 3784177"/>
              <a:gd name="connsiteX87" fmla="*/ 1073929 w 8037833"/>
              <a:gd name="connsiteY87" fmla="*/ 3776166 h 3784177"/>
              <a:gd name="connsiteX88" fmla="*/ 1039167 w 8037833"/>
              <a:gd name="connsiteY88" fmla="*/ 3784177 h 3784177"/>
              <a:gd name="connsiteX89" fmla="*/ 989223 w 8037833"/>
              <a:gd name="connsiteY89" fmla="*/ 3770303 h 3784177"/>
              <a:gd name="connsiteX90" fmla="*/ 907906 w 8037833"/>
              <a:gd name="connsiteY90" fmla="*/ 3757678 h 3784177"/>
              <a:gd name="connsiteX91" fmla="*/ 833137 w 8037833"/>
              <a:gd name="connsiteY91" fmla="*/ 3744175 h 3784177"/>
              <a:gd name="connsiteX92" fmla="*/ 742042 w 8037833"/>
              <a:gd name="connsiteY92" fmla="*/ 3747612 h 3784177"/>
              <a:gd name="connsiteX93" fmla="*/ 659460 w 8037833"/>
              <a:gd name="connsiteY93" fmla="*/ 3740429 h 3784177"/>
              <a:gd name="connsiteX94" fmla="*/ 556552 w 8037833"/>
              <a:gd name="connsiteY94" fmla="*/ 3739124 h 3784177"/>
              <a:gd name="connsiteX95" fmla="*/ 385384 w 8037833"/>
              <a:gd name="connsiteY95" fmla="*/ 3726388 h 3784177"/>
              <a:gd name="connsiteX96" fmla="*/ 339711 w 8037833"/>
              <a:gd name="connsiteY96" fmla="*/ 3718242 h 3784177"/>
              <a:gd name="connsiteX97" fmla="*/ 222239 w 8037833"/>
              <a:gd name="connsiteY97" fmla="*/ 3672335 h 3784177"/>
              <a:gd name="connsiteX98" fmla="*/ 163578 w 8037833"/>
              <a:gd name="connsiteY98" fmla="*/ 3656292 h 3784177"/>
              <a:gd name="connsiteX99" fmla="*/ 72220 w 8037833"/>
              <a:gd name="connsiteY99" fmla="*/ 3645272 h 3784177"/>
              <a:gd name="connsiteX100" fmla="*/ 44395 w 8037833"/>
              <a:gd name="connsiteY100" fmla="*/ 3639455 h 3784177"/>
              <a:gd name="connsiteX101" fmla="*/ 1962 w 8037833"/>
              <a:gd name="connsiteY101" fmla="*/ 3635948 h 3784177"/>
              <a:gd name="connsiteX102" fmla="*/ 0 w 8037833"/>
              <a:gd name="connsiteY102" fmla="*/ 3635261 h 3784177"/>
              <a:gd name="connsiteX103" fmla="*/ 0 w 8037833"/>
              <a:gd name="connsiteY103"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34671 w 8037833"/>
              <a:gd name="connsiteY54" fmla="*/ 3723339 h 3784177"/>
              <a:gd name="connsiteX55" fmla="*/ 3930274 w 8037833"/>
              <a:gd name="connsiteY55" fmla="*/ 3717148 h 3784177"/>
              <a:gd name="connsiteX56" fmla="*/ 3907660 w 8037833"/>
              <a:gd name="connsiteY56" fmla="*/ 3714456 h 3784177"/>
              <a:gd name="connsiteX57" fmla="*/ 3905087 w 8037833"/>
              <a:gd name="connsiteY57" fmla="*/ 3716098 h 3784177"/>
              <a:gd name="connsiteX58" fmla="*/ 3886347 w 8037833"/>
              <a:gd name="connsiteY58" fmla="*/ 3706620 h 3784177"/>
              <a:gd name="connsiteX59" fmla="*/ 3811197 w 8037833"/>
              <a:gd name="connsiteY59" fmla="*/ 3689905 h 3784177"/>
              <a:gd name="connsiteX60" fmla="*/ 3666696 w 8037833"/>
              <a:gd name="connsiteY60" fmla="*/ 3681132 h 3784177"/>
              <a:gd name="connsiteX61" fmla="*/ 3516210 w 8037833"/>
              <a:gd name="connsiteY61" fmla="*/ 3656091 h 3784177"/>
              <a:gd name="connsiteX62" fmla="*/ 3373519 w 8037833"/>
              <a:gd name="connsiteY62" fmla="*/ 3665785 h 3784177"/>
              <a:gd name="connsiteX63" fmla="*/ 3114267 w 8037833"/>
              <a:gd name="connsiteY63" fmla="*/ 3638983 h 3784177"/>
              <a:gd name="connsiteX64" fmla="*/ 3025324 w 8037833"/>
              <a:gd name="connsiteY64" fmla="*/ 3636584 h 3784177"/>
              <a:gd name="connsiteX65" fmla="*/ 2965734 w 8037833"/>
              <a:gd name="connsiteY65" fmla="*/ 3635676 h 3784177"/>
              <a:gd name="connsiteX66" fmla="*/ 2961603 w 8037833"/>
              <a:gd name="connsiteY66" fmla="*/ 3638221 h 3784177"/>
              <a:gd name="connsiteX67" fmla="*/ 2944959 w 8037833"/>
              <a:gd name="connsiteY67" fmla="*/ 3639723 h 3784177"/>
              <a:gd name="connsiteX68" fmla="*/ 2940402 w 8037833"/>
              <a:gd name="connsiteY68" fmla="*/ 3651000 h 3784177"/>
              <a:gd name="connsiteX69" fmla="*/ 2884777 w 8037833"/>
              <a:gd name="connsiteY69" fmla="*/ 3660775 h 3784177"/>
              <a:gd name="connsiteX70" fmla="*/ 2750902 w 8037833"/>
              <a:gd name="connsiteY70" fmla="*/ 3665203 h 3784177"/>
              <a:gd name="connsiteX71" fmla="*/ 2651827 w 8037833"/>
              <a:gd name="connsiteY71" fmla="*/ 3646306 h 3784177"/>
              <a:gd name="connsiteX72" fmla="*/ 2618680 w 8037833"/>
              <a:gd name="connsiteY72" fmla="*/ 3656755 h 3784177"/>
              <a:gd name="connsiteX73" fmla="*/ 2572404 w 8037833"/>
              <a:gd name="connsiteY73" fmla="*/ 3664043 h 3784177"/>
              <a:gd name="connsiteX74" fmla="*/ 2423704 w 8037833"/>
              <a:gd name="connsiteY74" fmla="*/ 3658079 h 3784177"/>
              <a:gd name="connsiteX75" fmla="*/ 2301172 w 8037833"/>
              <a:gd name="connsiteY75" fmla="*/ 3663053 h 3784177"/>
              <a:gd name="connsiteX76" fmla="*/ 2258745 w 8037833"/>
              <a:gd name="connsiteY76" fmla="*/ 3673229 h 3784177"/>
              <a:gd name="connsiteX77" fmla="*/ 2082844 w 8037833"/>
              <a:gd name="connsiteY77" fmla="*/ 3645349 h 3784177"/>
              <a:gd name="connsiteX78" fmla="*/ 1938480 w 8037833"/>
              <a:gd name="connsiteY78" fmla="*/ 3632600 h 3784177"/>
              <a:gd name="connsiteX79" fmla="*/ 1860608 w 8037833"/>
              <a:gd name="connsiteY79" fmla="*/ 3618261 h 3784177"/>
              <a:gd name="connsiteX80" fmla="*/ 1704758 w 8037833"/>
              <a:gd name="connsiteY80" fmla="*/ 3637625 h 3784177"/>
              <a:gd name="connsiteX81" fmla="*/ 1664576 w 8037833"/>
              <a:gd name="connsiteY81" fmla="*/ 3638572 h 3784177"/>
              <a:gd name="connsiteX82" fmla="*/ 1577459 w 8037833"/>
              <a:gd name="connsiteY82" fmla="*/ 3658824 h 3784177"/>
              <a:gd name="connsiteX83" fmla="*/ 1527269 w 8037833"/>
              <a:gd name="connsiteY83" fmla="*/ 3663088 h 3784177"/>
              <a:gd name="connsiteX84" fmla="*/ 1390118 w 8037833"/>
              <a:gd name="connsiteY84" fmla="*/ 3682789 h 3784177"/>
              <a:gd name="connsiteX85" fmla="*/ 1268521 w 8037833"/>
              <a:gd name="connsiteY85" fmla="*/ 3713114 h 3784177"/>
              <a:gd name="connsiteX86" fmla="*/ 1186863 w 8037833"/>
              <a:gd name="connsiteY86" fmla="*/ 3736384 h 3784177"/>
              <a:gd name="connsiteX87" fmla="*/ 1073929 w 8037833"/>
              <a:gd name="connsiteY87" fmla="*/ 3776166 h 3784177"/>
              <a:gd name="connsiteX88" fmla="*/ 1039167 w 8037833"/>
              <a:gd name="connsiteY88" fmla="*/ 3784177 h 3784177"/>
              <a:gd name="connsiteX89" fmla="*/ 989223 w 8037833"/>
              <a:gd name="connsiteY89" fmla="*/ 3770303 h 3784177"/>
              <a:gd name="connsiteX90" fmla="*/ 907906 w 8037833"/>
              <a:gd name="connsiteY90" fmla="*/ 3757678 h 3784177"/>
              <a:gd name="connsiteX91" fmla="*/ 833137 w 8037833"/>
              <a:gd name="connsiteY91" fmla="*/ 3744175 h 3784177"/>
              <a:gd name="connsiteX92" fmla="*/ 742042 w 8037833"/>
              <a:gd name="connsiteY92" fmla="*/ 3747612 h 3784177"/>
              <a:gd name="connsiteX93" fmla="*/ 659460 w 8037833"/>
              <a:gd name="connsiteY93" fmla="*/ 3740429 h 3784177"/>
              <a:gd name="connsiteX94" fmla="*/ 556552 w 8037833"/>
              <a:gd name="connsiteY94" fmla="*/ 3739124 h 3784177"/>
              <a:gd name="connsiteX95" fmla="*/ 385384 w 8037833"/>
              <a:gd name="connsiteY95" fmla="*/ 3726388 h 3784177"/>
              <a:gd name="connsiteX96" fmla="*/ 339711 w 8037833"/>
              <a:gd name="connsiteY96" fmla="*/ 3718242 h 3784177"/>
              <a:gd name="connsiteX97" fmla="*/ 222239 w 8037833"/>
              <a:gd name="connsiteY97" fmla="*/ 3672335 h 3784177"/>
              <a:gd name="connsiteX98" fmla="*/ 163578 w 8037833"/>
              <a:gd name="connsiteY98" fmla="*/ 3656292 h 3784177"/>
              <a:gd name="connsiteX99" fmla="*/ 72220 w 8037833"/>
              <a:gd name="connsiteY99" fmla="*/ 3645272 h 3784177"/>
              <a:gd name="connsiteX100" fmla="*/ 44395 w 8037833"/>
              <a:gd name="connsiteY100" fmla="*/ 3639455 h 3784177"/>
              <a:gd name="connsiteX101" fmla="*/ 1962 w 8037833"/>
              <a:gd name="connsiteY101" fmla="*/ 3635948 h 3784177"/>
              <a:gd name="connsiteX102" fmla="*/ 0 w 8037833"/>
              <a:gd name="connsiteY102" fmla="*/ 3635261 h 3784177"/>
              <a:gd name="connsiteX103" fmla="*/ 0 w 8037833"/>
              <a:gd name="connsiteY103"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34671 w 8037833"/>
              <a:gd name="connsiteY54" fmla="*/ 3723339 h 3784177"/>
              <a:gd name="connsiteX55" fmla="*/ 3930274 w 8037833"/>
              <a:gd name="connsiteY55" fmla="*/ 3717148 h 3784177"/>
              <a:gd name="connsiteX56" fmla="*/ 3907660 w 8037833"/>
              <a:gd name="connsiteY56" fmla="*/ 3714456 h 3784177"/>
              <a:gd name="connsiteX57" fmla="*/ 3905087 w 8037833"/>
              <a:gd name="connsiteY57" fmla="*/ 3716098 h 3784177"/>
              <a:gd name="connsiteX58" fmla="*/ 3886347 w 8037833"/>
              <a:gd name="connsiteY58" fmla="*/ 3706620 h 3784177"/>
              <a:gd name="connsiteX59" fmla="*/ 3811197 w 8037833"/>
              <a:gd name="connsiteY59" fmla="*/ 3689905 h 3784177"/>
              <a:gd name="connsiteX60" fmla="*/ 3666696 w 8037833"/>
              <a:gd name="connsiteY60" fmla="*/ 3681132 h 3784177"/>
              <a:gd name="connsiteX61" fmla="*/ 3516210 w 8037833"/>
              <a:gd name="connsiteY61" fmla="*/ 3656091 h 3784177"/>
              <a:gd name="connsiteX62" fmla="*/ 3373519 w 8037833"/>
              <a:gd name="connsiteY62" fmla="*/ 3665785 h 3784177"/>
              <a:gd name="connsiteX63" fmla="*/ 3114267 w 8037833"/>
              <a:gd name="connsiteY63" fmla="*/ 3638983 h 3784177"/>
              <a:gd name="connsiteX64" fmla="*/ 3025324 w 8037833"/>
              <a:gd name="connsiteY64" fmla="*/ 3636584 h 3784177"/>
              <a:gd name="connsiteX65" fmla="*/ 2965734 w 8037833"/>
              <a:gd name="connsiteY65" fmla="*/ 3635676 h 3784177"/>
              <a:gd name="connsiteX66" fmla="*/ 2961603 w 8037833"/>
              <a:gd name="connsiteY66" fmla="*/ 3638221 h 3784177"/>
              <a:gd name="connsiteX67" fmla="*/ 2944959 w 8037833"/>
              <a:gd name="connsiteY67" fmla="*/ 3639723 h 3784177"/>
              <a:gd name="connsiteX68" fmla="*/ 2940402 w 8037833"/>
              <a:gd name="connsiteY68" fmla="*/ 3651000 h 3784177"/>
              <a:gd name="connsiteX69" fmla="*/ 2884777 w 8037833"/>
              <a:gd name="connsiteY69" fmla="*/ 3660775 h 3784177"/>
              <a:gd name="connsiteX70" fmla="*/ 2750902 w 8037833"/>
              <a:gd name="connsiteY70" fmla="*/ 3665203 h 3784177"/>
              <a:gd name="connsiteX71" fmla="*/ 2651827 w 8037833"/>
              <a:gd name="connsiteY71" fmla="*/ 3646306 h 3784177"/>
              <a:gd name="connsiteX72" fmla="*/ 2618680 w 8037833"/>
              <a:gd name="connsiteY72" fmla="*/ 3656755 h 3784177"/>
              <a:gd name="connsiteX73" fmla="*/ 2572404 w 8037833"/>
              <a:gd name="connsiteY73" fmla="*/ 3664043 h 3784177"/>
              <a:gd name="connsiteX74" fmla="*/ 2423704 w 8037833"/>
              <a:gd name="connsiteY74" fmla="*/ 3658079 h 3784177"/>
              <a:gd name="connsiteX75" fmla="*/ 2301172 w 8037833"/>
              <a:gd name="connsiteY75" fmla="*/ 3663053 h 3784177"/>
              <a:gd name="connsiteX76" fmla="*/ 2258745 w 8037833"/>
              <a:gd name="connsiteY76" fmla="*/ 3673229 h 3784177"/>
              <a:gd name="connsiteX77" fmla="*/ 2082844 w 8037833"/>
              <a:gd name="connsiteY77" fmla="*/ 3645349 h 3784177"/>
              <a:gd name="connsiteX78" fmla="*/ 1938480 w 8037833"/>
              <a:gd name="connsiteY78" fmla="*/ 3632600 h 3784177"/>
              <a:gd name="connsiteX79" fmla="*/ 1860608 w 8037833"/>
              <a:gd name="connsiteY79" fmla="*/ 3618261 h 3784177"/>
              <a:gd name="connsiteX80" fmla="*/ 1704758 w 8037833"/>
              <a:gd name="connsiteY80" fmla="*/ 3637625 h 3784177"/>
              <a:gd name="connsiteX81" fmla="*/ 1664576 w 8037833"/>
              <a:gd name="connsiteY81" fmla="*/ 3638572 h 3784177"/>
              <a:gd name="connsiteX82" fmla="*/ 1577459 w 8037833"/>
              <a:gd name="connsiteY82" fmla="*/ 3658824 h 3784177"/>
              <a:gd name="connsiteX83" fmla="*/ 1527269 w 8037833"/>
              <a:gd name="connsiteY83" fmla="*/ 3663088 h 3784177"/>
              <a:gd name="connsiteX84" fmla="*/ 1390118 w 8037833"/>
              <a:gd name="connsiteY84" fmla="*/ 3682789 h 3784177"/>
              <a:gd name="connsiteX85" fmla="*/ 1268521 w 8037833"/>
              <a:gd name="connsiteY85" fmla="*/ 3713114 h 3784177"/>
              <a:gd name="connsiteX86" fmla="*/ 1186863 w 8037833"/>
              <a:gd name="connsiteY86" fmla="*/ 3736384 h 3784177"/>
              <a:gd name="connsiteX87" fmla="*/ 1073929 w 8037833"/>
              <a:gd name="connsiteY87" fmla="*/ 3776166 h 3784177"/>
              <a:gd name="connsiteX88" fmla="*/ 1039167 w 8037833"/>
              <a:gd name="connsiteY88" fmla="*/ 3784177 h 3784177"/>
              <a:gd name="connsiteX89" fmla="*/ 989223 w 8037833"/>
              <a:gd name="connsiteY89" fmla="*/ 3770303 h 3784177"/>
              <a:gd name="connsiteX90" fmla="*/ 907906 w 8037833"/>
              <a:gd name="connsiteY90" fmla="*/ 3757678 h 3784177"/>
              <a:gd name="connsiteX91" fmla="*/ 833137 w 8037833"/>
              <a:gd name="connsiteY91" fmla="*/ 3744175 h 3784177"/>
              <a:gd name="connsiteX92" fmla="*/ 742042 w 8037833"/>
              <a:gd name="connsiteY92" fmla="*/ 3747612 h 3784177"/>
              <a:gd name="connsiteX93" fmla="*/ 659460 w 8037833"/>
              <a:gd name="connsiteY93" fmla="*/ 3740429 h 3784177"/>
              <a:gd name="connsiteX94" fmla="*/ 556552 w 8037833"/>
              <a:gd name="connsiteY94" fmla="*/ 3739124 h 3784177"/>
              <a:gd name="connsiteX95" fmla="*/ 385384 w 8037833"/>
              <a:gd name="connsiteY95" fmla="*/ 3726388 h 3784177"/>
              <a:gd name="connsiteX96" fmla="*/ 339711 w 8037833"/>
              <a:gd name="connsiteY96" fmla="*/ 3718242 h 3784177"/>
              <a:gd name="connsiteX97" fmla="*/ 222239 w 8037833"/>
              <a:gd name="connsiteY97" fmla="*/ 3672335 h 3784177"/>
              <a:gd name="connsiteX98" fmla="*/ 163578 w 8037833"/>
              <a:gd name="connsiteY98" fmla="*/ 3656292 h 3784177"/>
              <a:gd name="connsiteX99" fmla="*/ 72220 w 8037833"/>
              <a:gd name="connsiteY99" fmla="*/ 3645272 h 3784177"/>
              <a:gd name="connsiteX100" fmla="*/ 44395 w 8037833"/>
              <a:gd name="connsiteY100" fmla="*/ 3639455 h 3784177"/>
              <a:gd name="connsiteX101" fmla="*/ 1962 w 8037833"/>
              <a:gd name="connsiteY101" fmla="*/ 3635948 h 3784177"/>
              <a:gd name="connsiteX102" fmla="*/ 0 w 8037833"/>
              <a:gd name="connsiteY102" fmla="*/ 3635261 h 3784177"/>
              <a:gd name="connsiteX103" fmla="*/ 0 w 8037833"/>
              <a:gd name="connsiteY103"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34671 w 8037833"/>
              <a:gd name="connsiteY54" fmla="*/ 3723339 h 3784177"/>
              <a:gd name="connsiteX55" fmla="*/ 3930274 w 8037833"/>
              <a:gd name="connsiteY55" fmla="*/ 3717148 h 3784177"/>
              <a:gd name="connsiteX56" fmla="*/ 3907660 w 8037833"/>
              <a:gd name="connsiteY56" fmla="*/ 3714456 h 3784177"/>
              <a:gd name="connsiteX57" fmla="*/ 3905087 w 8037833"/>
              <a:gd name="connsiteY57" fmla="*/ 3716098 h 3784177"/>
              <a:gd name="connsiteX58" fmla="*/ 3886347 w 8037833"/>
              <a:gd name="connsiteY58" fmla="*/ 3706620 h 3784177"/>
              <a:gd name="connsiteX59" fmla="*/ 3811197 w 8037833"/>
              <a:gd name="connsiteY59" fmla="*/ 3689905 h 3784177"/>
              <a:gd name="connsiteX60" fmla="*/ 3666696 w 8037833"/>
              <a:gd name="connsiteY60" fmla="*/ 3681132 h 3784177"/>
              <a:gd name="connsiteX61" fmla="*/ 3516210 w 8037833"/>
              <a:gd name="connsiteY61" fmla="*/ 3656091 h 3784177"/>
              <a:gd name="connsiteX62" fmla="*/ 3373519 w 8037833"/>
              <a:gd name="connsiteY62" fmla="*/ 3665785 h 3784177"/>
              <a:gd name="connsiteX63" fmla="*/ 3114267 w 8037833"/>
              <a:gd name="connsiteY63" fmla="*/ 3638983 h 3784177"/>
              <a:gd name="connsiteX64" fmla="*/ 3025324 w 8037833"/>
              <a:gd name="connsiteY64" fmla="*/ 3636584 h 3784177"/>
              <a:gd name="connsiteX65" fmla="*/ 2965734 w 8037833"/>
              <a:gd name="connsiteY65" fmla="*/ 3635676 h 3784177"/>
              <a:gd name="connsiteX66" fmla="*/ 2961603 w 8037833"/>
              <a:gd name="connsiteY66" fmla="*/ 3638221 h 3784177"/>
              <a:gd name="connsiteX67" fmla="*/ 2944959 w 8037833"/>
              <a:gd name="connsiteY67" fmla="*/ 3639723 h 3784177"/>
              <a:gd name="connsiteX68" fmla="*/ 2940402 w 8037833"/>
              <a:gd name="connsiteY68" fmla="*/ 3651000 h 3784177"/>
              <a:gd name="connsiteX69" fmla="*/ 2884777 w 8037833"/>
              <a:gd name="connsiteY69" fmla="*/ 3660775 h 3784177"/>
              <a:gd name="connsiteX70" fmla="*/ 2750902 w 8037833"/>
              <a:gd name="connsiteY70" fmla="*/ 3665203 h 3784177"/>
              <a:gd name="connsiteX71" fmla="*/ 2651827 w 8037833"/>
              <a:gd name="connsiteY71" fmla="*/ 3646306 h 3784177"/>
              <a:gd name="connsiteX72" fmla="*/ 2618680 w 8037833"/>
              <a:gd name="connsiteY72" fmla="*/ 3656755 h 3784177"/>
              <a:gd name="connsiteX73" fmla="*/ 2572404 w 8037833"/>
              <a:gd name="connsiteY73" fmla="*/ 3664043 h 3784177"/>
              <a:gd name="connsiteX74" fmla="*/ 2423704 w 8037833"/>
              <a:gd name="connsiteY74" fmla="*/ 3658079 h 3784177"/>
              <a:gd name="connsiteX75" fmla="*/ 2301172 w 8037833"/>
              <a:gd name="connsiteY75" fmla="*/ 3663053 h 3784177"/>
              <a:gd name="connsiteX76" fmla="*/ 2231055 w 8037833"/>
              <a:gd name="connsiteY76" fmla="*/ 3673230 h 3784177"/>
              <a:gd name="connsiteX77" fmla="*/ 2082844 w 8037833"/>
              <a:gd name="connsiteY77" fmla="*/ 3645349 h 3784177"/>
              <a:gd name="connsiteX78" fmla="*/ 1938480 w 8037833"/>
              <a:gd name="connsiteY78" fmla="*/ 3632600 h 3784177"/>
              <a:gd name="connsiteX79" fmla="*/ 1860608 w 8037833"/>
              <a:gd name="connsiteY79" fmla="*/ 3618261 h 3784177"/>
              <a:gd name="connsiteX80" fmla="*/ 1704758 w 8037833"/>
              <a:gd name="connsiteY80" fmla="*/ 3637625 h 3784177"/>
              <a:gd name="connsiteX81" fmla="*/ 1664576 w 8037833"/>
              <a:gd name="connsiteY81" fmla="*/ 3638572 h 3784177"/>
              <a:gd name="connsiteX82" fmla="*/ 1577459 w 8037833"/>
              <a:gd name="connsiteY82" fmla="*/ 3658824 h 3784177"/>
              <a:gd name="connsiteX83" fmla="*/ 1527269 w 8037833"/>
              <a:gd name="connsiteY83" fmla="*/ 3663088 h 3784177"/>
              <a:gd name="connsiteX84" fmla="*/ 1390118 w 8037833"/>
              <a:gd name="connsiteY84" fmla="*/ 3682789 h 3784177"/>
              <a:gd name="connsiteX85" fmla="*/ 1268521 w 8037833"/>
              <a:gd name="connsiteY85" fmla="*/ 3713114 h 3784177"/>
              <a:gd name="connsiteX86" fmla="*/ 1186863 w 8037833"/>
              <a:gd name="connsiteY86" fmla="*/ 3736384 h 3784177"/>
              <a:gd name="connsiteX87" fmla="*/ 1073929 w 8037833"/>
              <a:gd name="connsiteY87" fmla="*/ 3776166 h 3784177"/>
              <a:gd name="connsiteX88" fmla="*/ 1039167 w 8037833"/>
              <a:gd name="connsiteY88" fmla="*/ 3784177 h 3784177"/>
              <a:gd name="connsiteX89" fmla="*/ 989223 w 8037833"/>
              <a:gd name="connsiteY89" fmla="*/ 3770303 h 3784177"/>
              <a:gd name="connsiteX90" fmla="*/ 907906 w 8037833"/>
              <a:gd name="connsiteY90" fmla="*/ 3757678 h 3784177"/>
              <a:gd name="connsiteX91" fmla="*/ 833137 w 8037833"/>
              <a:gd name="connsiteY91" fmla="*/ 3744175 h 3784177"/>
              <a:gd name="connsiteX92" fmla="*/ 742042 w 8037833"/>
              <a:gd name="connsiteY92" fmla="*/ 3747612 h 3784177"/>
              <a:gd name="connsiteX93" fmla="*/ 659460 w 8037833"/>
              <a:gd name="connsiteY93" fmla="*/ 3740429 h 3784177"/>
              <a:gd name="connsiteX94" fmla="*/ 556552 w 8037833"/>
              <a:gd name="connsiteY94" fmla="*/ 3739124 h 3784177"/>
              <a:gd name="connsiteX95" fmla="*/ 385384 w 8037833"/>
              <a:gd name="connsiteY95" fmla="*/ 3726388 h 3784177"/>
              <a:gd name="connsiteX96" fmla="*/ 339711 w 8037833"/>
              <a:gd name="connsiteY96" fmla="*/ 3718242 h 3784177"/>
              <a:gd name="connsiteX97" fmla="*/ 222239 w 8037833"/>
              <a:gd name="connsiteY97" fmla="*/ 3672335 h 3784177"/>
              <a:gd name="connsiteX98" fmla="*/ 163578 w 8037833"/>
              <a:gd name="connsiteY98" fmla="*/ 3656292 h 3784177"/>
              <a:gd name="connsiteX99" fmla="*/ 72220 w 8037833"/>
              <a:gd name="connsiteY99" fmla="*/ 3645272 h 3784177"/>
              <a:gd name="connsiteX100" fmla="*/ 44395 w 8037833"/>
              <a:gd name="connsiteY100" fmla="*/ 3639455 h 3784177"/>
              <a:gd name="connsiteX101" fmla="*/ 1962 w 8037833"/>
              <a:gd name="connsiteY101" fmla="*/ 3635948 h 3784177"/>
              <a:gd name="connsiteX102" fmla="*/ 0 w 8037833"/>
              <a:gd name="connsiteY102" fmla="*/ 3635261 h 3784177"/>
              <a:gd name="connsiteX103" fmla="*/ 0 w 8037833"/>
              <a:gd name="connsiteY103"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34671 w 8037833"/>
              <a:gd name="connsiteY54" fmla="*/ 3723339 h 3784177"/>
              <a:gd name="connsiteX55" fmla="*/ 3930274 w 8037833"/>
              <a:gd name="connsiteY55" fmla="*/ 3717148 h 3784177"/>
              <a:gd name="connsiteX56" fmla="*/ 3907660 w 8037833"/>
              <a:gd name="connsiteY56" fmla="*/ 3714456 h 3784177"/>
              <a:gd name="connsiteX57" fmla="*/ 3905087 w 8037833"/>
              <a:gd name="connsiteY57" fmla="*/ 3716098 h 3784177"/>
              <a:gd name="connsiteX58" fmla="*/ 3886347 w 8037833"/>
              <a:gd name="connsiteY58" fmla="*/ 3706620 h 3784177"/>
              <a:gd name="connsiteX59" fmla="*/ 3811197 w 8037833"/>
              <a:gd name="connsiteY59" fmla="*/ 3689905 h 3784177"/>
              <a:gd name="connsiteX60" fmla="*/ 3666696 w 8037833"/>
              <a:gd name="connsiteY60" fmla="*/ 3681132 h 3784177"/>
              <a:gd name="connsiteX61" fmla="*/ 3516210 w 8037833"/>
              <a:gd name="connsiteY61" fmla="*/ 3656091 h 3784177"/>
              <a:gd name="connsiteX62" fmla="*/ 3373519 w 8037833"/>
              <a:gd name="connsiteY62" fmla="*/ 3665785 h 3784177"/>
              <a:gd name="connsiteX63" fmla="*/ 3114267 w 8037833"/>
              <a:gd name="connsiteY63" fmla="*/ 3638983 h 3784177"/>
              <a:gd name="connsiteX64" fmla="*/ 3025324 w 8037833"/>
              <a:gd name="connsiteY64" fmla="*/ 3636584 h 3784177"/>
              <a:gd name="connsiteX65" fmla="*/ 2965734 w 8037833"/>
              <a:gd name="connsiteY65" fmla="*/ 3635676 h 3784177"/>
              <a:gd name="connsiteX66" fmla="*/ 2961603 w 8037833"/>
              <a:gd name="connsiteY66" fmla="*/ 3638221 h 3784177"/>
              <a:gd name="connsiteX67" fmla="*/ 2944959 w 8037833"/>
              <a:gd name="connsiteY67" fmla="*/ 3639723 h 3784177"/>
              <a:gd name="connsiteX68" fmla="*/ 2940402 w 8037833"/>
              <a:gd name="connsiteY68" fmla="*/ 3651000 h 3784177"/>
              <a:gd name="connsiteX69" fmla="*/ 2884777 w 8037833"/>
              <a:gd name="connsiteY69" fmla="*/ 3660775 h 3784177"/>
              <a:gd name="connsiteX70" fmla="*/ 2750902 w 8037833"/>
              <a:gd name="connsiteY70" fmla="*/ 3665203 h 3784177"/>
              <a:gd name="connsiteX71" fmla="*/ 2651827 w 8037833"/>
              <a:gd name="connsiteY71" fmla="*/ 3646306 h 3784177"/>
              <a:gd name="connsiteX72" fmla="*/ 2618680 w 8037833"/>
              <a:gd name="connsiteY72" fmla="*/ 3656755 h 3784177"/>
              <a:gd name="connsiteX73" fmla="*/ 2572404 w 8037833"/>
              <a:gd name="connsiteY73" fmla="*/ 3664043 h 3784177"/>
              <a:gd name="connsiteX74" fmla="*/ 2423704 w 8037833"/>
              <a:gd name="connsiteY74" fmla="*/ 3658079 h 3784177"/>
              <a:gd name="connsiteX75" fmla="*/ 2301172 w 8037833"/>
              <a:gd name="connsiteY75" fmla="*/ 3663053 h 3784177"/>
              <a:gd name="connsiteX76" fmla="*/ 2231055 w 8037833"/>
              <a:gd name="connsiteY76" fmla="*/ 3673230 h 3784177"/>
              <a:gd name="connsiteX77" fmla="*/ 2082844 w 8037833"/>
              <a:gd name="connsiteY77" fmla="*/ 3645349 h 3784177"/>
              <a:gd name="connsiteX78" fmla="*/ 1938480 w 8037833"/>
              <a:gd name="connsiteY78" fmla="*/ 3632600 h 3784177"/>
              <a:gd name="connsiteX79" fmla="*/ 1860608 w 8037833"/>
              <a:gd name="connsiteY79" fmla="*/ 3618261 h 3784177"/>
              <a:gd name="connsiteX80" fmla="*/ 1704758 w 8037833"/>
              <a:gd name="connsiteY80" fmla="*/ 3637625 h 3784177"/>
              <a:gd name="connsiteX81" fmla="*/ 1664576 w 8037833"/>
              <a:gd name="connsiteY81" fmla="*/ 3638572 h 3784177"/>
              <a:gd name="connsiteX82" fmla="*/ 1577459 w 8037833"/>
              <a:gd name="connsiteY82" fmla="*/ 3658824 h 3784177"/>
              <a:gd name="connsiteX83" fmla="*/ 1527269 w 8037833"/>
              <a:gd name="connsiteY83" fmla="*/ 3663088 h 3784177"/>
              <a:gd name="connsiteX84" fmla="*/ 1390118 w 8037833"/>
              <a:gd name="connsiteY84" fmla="*/ 3682789 h 3784177"/>
              <a:gd name="connsiteX85" fmla="*/ 1268521 w 8037833"/>
              <a:gd name="connsiteY85" fmla="*/ 3713114 h 3784177"/>
              <a:gd name="connsiteX86" fmla="*/ 1186863 w 8037833"/>
              <a:gd name="connsiteY86" fmla="*/ 3736384 h 3784177"/>
              <a:gd name="connsiteX87" fmla="*/ 1073929 w 8037833"/>
              <a:gd name="connsiteY87" fmla="*/ 3776166 h 3784177"/>
              <a:gd name="connsiteX88" fmla="*/ 1039167 w 8037833"/>
              <a:gd name="connsiteY88" fmla="*/ 3784177 h 3784177"/>
              <a:gd name="connsiteX89" fmla="*/ 989223 w 8037833"/>
              <a:gd name="connsiteY89" fmla="*/ 3770303 h 3784177"/>
              <a:gd name="connsiteX90" fmla="*/ 907906 w 8037833"/>
              <a:gd name="connsiteY90" fmla="*/ 3757678 h 3784177"/>
              <a:gd name="connsiteX91" fmla="*/ 833137 w 8037833"/>
              <a:gd name="connsiteY91" fmla="*/ 3744175 h 3784177"/>
              <a:gd name="connsiteX92" fmla="*/ 742042 w 8037833"/>
              <a:gd name="connsiteY92" fmla="*/ 3747612 h 3784177"/>
              <a:gd name="connsiteX93" fmla="*/ 659460 w 8037833"/>
              <a:gd name="connsiteY93" fmla="*/ 3740429 h 3784177"/>
              <a:gd name="connsiteX94" fmla="*/ 556552 w 8037833"/>
              <a:gd name="connsiteY94" fmla="*/ 3739124 h 3784177"/>
              <a:gd name="connsiteX95" fmla="*/ 385384 w 8037833"/>
              <a:gd name="connsiteY95" fmla="*/ 3726388 h 3784177"/>
              <a:gd name="connsiteX96" fmla="*/ 339711 w 8037833"/>
              <a:gd name="connsiteY96" fmla="*/ 3718242 h 3784177"/>
              <a:gd name="connsiteX97" fmla="*/ 222239 w 8037833"/>
              <a:gd name="connsiteY97" fmla="*/ 3672335 h 3784177"/>
              <a:gd name="connsiteX98" fmla="*/ 163578 w 8037833"/>
              <a:gd name="connsiteY98" fmla="*/ 3656292 h 3784177"/>
              <a:gd name="connsiteX99" fmla="*/ 72220 w 8037833"/>
              <a:gd name="connsiteY99" fmla="*/ 3645272 h 3784177"/>
              <a:gd name="connsiteX100" fmla="*/ 44395 w 8037833"/>
              <a:gd name="connsiteY100" fmla="*/ 3639455 h 3784177"/>
              <a:gd name="connsiteX101" fmla="*/ 1962 w 8037833"/>
              <a:gd name="connsiteY101" fmla="*/ 3635948 h 3784177"/>
              <a:gd name="connsiteX102" fmla="*/ 0 w 8037833"/>
              <a:gd name="connsiteY102" fmla="*/ 3635261 h 3784177"/>
              <a:gd name="connsiteX103" fmla="*/ 0 w 8037833"/>
              <a:gd name="connsiteY103" fmla="*/ 12763 h 378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037833" h="3784177">
                <a:moveTo>
                  <a:pt x="0" y="12763"/>
                </a:moveTo>
                <a:lnTo>
                  <a:pt x="8037833" y="0"/>
                </a:lnTo>
                <a:lnTo>
                  <a:pt x="8037833" y="3123098"/>
                </a:lnTo>
                <a:lnTo>
                  <a:pt x="8034343" y="3122573"/>
                </a:lnTo>
                <a:cubicBezTo>
                  <a:pt x="7983474" y="3121603"/>
                  <a:pt x="7950774" y="3135358"/>
                  <a:pt x="7873273" y="3143820"/>
                </a:cubicBezTo>
                <a:cubicBezTo>
                  <a:pt x="7815955" y="3157300"/>
                  <a:pt x="7736505" y="3157529"/>
                  <a:pt x="7725050" y="3176697"/>
                </a:cubicBezTo>
                <a:cubicBezTo>
                  <a:pt x="7648512" y="3193606"/>
                  <a:pt x="7643300" y="3178029"/>
                  <a:pt x="7576893" y="3201588"/>
                </a:cubicBezTo>
                <a:cubicBezTo>
                  <a:pt x="7520245" y="3242172"/>
                  <a:pt x="7469878" y="3228579"/>
                  <a:pt x="7394769" y="3276296"/>
                </a:cubicBezTo>
                <a:cubicBezTo>
                  <a:pt x="7357768" y="3274736"/>
                  <a:pt x="7328904" y="3286613"/>
                  <a:pt x="7293055" y="3276425"/>
                </a:cubicBezTo>
                <a:cubicBezTo>
                  <a:pt x="7277199" y="3267084"/>
                  <a:pt x="7243628" y="3294904"/>
                  <a:pt x="7225028" y="3269266"/>
                </a:cubicBezTo>
                <a:cubicBezTo>
                  <a:pt x="7223645" y="3287895"/>
                  <a:pt x="7188542" y="3271541"/>
                  <a:pt x="7180777" y="3262890"/>
                </a:cubicBezTo>
                <a:cubicBezTo>
                  <a:pt x="7171770" y="3271019"/>
                  <a:pt x="7156637" y="3256184"/>
                  <a:pt x="7146896" y="3256975"/>
                </a:cubicBezTo>
                <a:cubicBezTo>
                  <a:pt x="7127629" y="3216232"/>
                  <a:pt x="7125488" y="3280164"/>
                  <a:pt x="7101771" y="3257015"/>
                </a:cubicBezTo>
                <a:cubicBezTo>
                  <a:pt x="7091351" y="3270846"/>
                  <a:pt x="7056023" y="3300186"/>
                  <a:pt x="7028065" y="3312694"/>
                </a:cubicBezTo>
                <a:cubicBezTo>
                  <a:pt x="6973069" y="3340015"/>
                  <a:pt x="6969266" y="3372516"/>
                  <a:pt x="6912506" y="3361478"/>
                </a:cubicBezTo>
                <a:cubicBezTo>
                  <a:pt x="6904521" y="3387853"/>
                  <a:pt x="6807293" y="3321424"/>
                  <a:pt x="6819463" y="3368624"/>
                </a:cubicBezTo>
                <a:cubicBezTo>
                  <a:pt x="6800520" y="3366318"/>
                  <a:pt x="6786640" y="3347534"/>
                  <a:pt x="6797198" y="3378256"/>
                </a:cubicBezTo>
                <a:lnTo>
                  <a:pt x="6687784" y="3376132"/>
                </a:lnTo>
                <a:cubicBezTo>
                  <a:pt x="6627134" y="3384700"/>
                  <a:pt x="6589262" y="3407309"/>
                  <a:pt x="6526982" y="3395855"/>
                </a:cubicBezTo>
                <a:cubicBezTo>
                  <a:pt x="6465982" y="3394483"/>
                  <a:pt x="6435204" y="3374346"/>
                  <a:pt x="6352283" y="3374762"/>
                </a:cubicBezTo>
                <a:cubicBezTo>
                  <a:pt x="6293888" y="3372097"/>
                  <a:pt x="6210346" y="3356471"/>
                  <a:pt x="6151276" y="3366439"/>
                </a:cubicBezTo>
                <a:cubicBezTo>
                  <a:pt x="6080563" y="3342600"/>
                  <a:pt x="6098061" y="3372084"/>
                  <a:pt x="6022263" y="3359057"/>
                </a:cubicBezTo>
                <a:cubicBezTo>
                  <a:pt x="5989123" y="3410585"/>
                  <a:pt x="5931322" y="3384912"/>
                  <a:pt x="5891274" y="3397681"/>
                </a:cubicBezTo>
                <a:cubicBezTo>
                  <a:pt x="5845239" y="3408862"/>
                  <a:pt x="5792317" y="3420977"/>
                  <a:pt x="5746050" y="3426142"/>
                </a:cubicBezTo>
                <a:cubicBezTo>
                  <a:pt x="5709404" y="3402923"/>
                  <a:pt x="5659139" y="3459917"/>
                  <a:pt x="5613670" y="3428671"/>
                </a:cubicBezTo>
                <a:cubicBezTo>
                  <a:pt x="5596941" y="3421144"/>
                  <a:pt x="5545141" y="3422095"/>
                  <a:pt x="5535334" y="3437044"/>
                </a:cubicBezTo>
                <a:cubicBezTo>
                  <a:pt x="5524532" y="3440286"/>
                  <a:pt x="5511933" y="3434991"/>
                  <a:pt x="5506940" y="3450999"/>
                </a:cubicBezTo>
                <a:cubicBezTo>
                  <a:pt x="5498692" y="3470265"/>
                  <a:pt x="5461008" y="3440518"/>
                  <a:pt x="5466372" y="3463245"/>
                </a:cubicBezTo>
                <a:cubicBezTo>
                  <a:pt x="5439614" y="3442862"/>
                  <a:pt x="5418331" y="3483220"/>
                  <a:pt x="5395833" y="3493194"/>
                </a:cubicBezTo>
                <a:cubicBezTo>
                  <a:pt x="5374758" y="3472971"/>
                  <a:pt x="5354436" y="3500114"/>
                  <a:pt x="5305325" y="3505200"/>
                </a:cubicBezTo>
                <a:cubicBezTo>
                  <a:pt x="5282149" y="3481812"/>
                  <a:pt x="5266154" y="3522676"/>
                  <a:pt x="5223043" y="3491664"/>
                </a:cubicBezTo>
                <a:cubicBezTo>
                  <a:pt x="5200154" y="3491478"/>
                  <a:pt x="5207329" y="3491346"/>
                  <a:pt x="5167992" y="3486279"/>
                </a:cubicBezTo>
                <a:cubicBezTo>
                  <a:pt x="5107971" y="3480838"/>
                  <a:pt x="5089784" y="3489924"/>
                  <a:pt x="5034489" y="3483520"/>
                </a:cubicBezTo>
                <a:cubicBezTo>
                  <a:pt x="4972450" y="3481234"/>
                  <a:pt x="4971120" y="3508066"/>
                  <a:pt x="4890003" y="3469874"/>
                </a:cubicBezTo>
                <a:cubicBezTo>
                  <a:pt x="4883619" y="3488080"/>
                  <a:pt x="4873972" y="3489465"/>
                  <a:pt x="4856654" y="3481880"/>
                </a:cubicBezTo>
                <a:cubicBezTo>
                  <a:pt x="4826649" y="3482096"/>
                  <a:pt x="4833746" y="3526606"/>
                  <a:pt x="4800711" y="3501441"/>
                </a:cubicBezTo>
                <a:cubicBezTo>
                  <a:pt x="4808694" y="3525119"/>
                  <a:pt x="4745093" y="3513953"/>
                  <a:pt x="4761569" y="3538103"/>
                </a:cubicBezTo>
                <a:cubicBezTo>
                  <a:pt x="4744478" y="3561060"/>
                  <a:pt x="4730992" y="3525632"/>
                  <a:pt x="4713734" y="3545724"/>
                </a:cubicBezTo>
                <a:cubicBezTo>
                  <a:pt x="4694993" y="3545439"/>
                  <a:pt x="4672479" y="3533026"/>
                  <a:pt x="4649120" y="3536392"/>
                </a:cubicBezTo>
                <a:cubicBezTo>
                  <a:pt x="4617081" y="3524764"/>
                  <a:pt x="4613909" y="3550370"/>
                  <a:pt x="4573578" y="3565923"/>
                </a:cubicBezTo>
                <a:cubicBezTo>
                  <a:pt x="4554559" y="3553131"/>
                  <a:pt x="4541305" y="3561025"/>
                  <a:pt x="4529117" y="3575592"/>
                </a:cubicBezTo>
                <a:cubicBezTo>
                  <a:pt x="4488096" y="3574977"/>
                  <a:pt x="4453361" y="3598310"/>
                  <a:pt x="4408641" y="3610000"/>
                </a:cubicBezTo>
                <a:cubicBezTo>
                  <a:pt x="4359520" y="3631497"/>
                  <a:pt x="4386585" y="3626629"/>
                  <a:pt x="4356402" y="3642792"/>
                </a:cubicBezTo>
                <a:lnTo>
                  <a:pt x="4270245" y="3665789"/>
                </a:lnTo>
                <a:lnTo>
                  <a:pt x="4208725" y="3678132"/>
                </a:lnTo>
                <a:lnTo>
                  <a:pt x="4191289" y="3702380"/>
                </a:lnTo>
                <a:lnTo>
                  <a:pt x="4191039" y="3702831"/>
                </a:lnTo>
                <a:lnTo>
                  <a:pt x="4153651" y="3706181"/>
                </a:lnTo>
                <a:cubicBezTo>
                  <a:pt x="4133767" y="3711128"/>
                  <a:pt x="4094301" y="3726234"/>
                  <a:pt x="4071732" y="3732513"/>
                </a:cubicBezTo>
                <a:cubicBezTo>
                  <a:pt x="4051251" y="3727949"/>
                  <a:pt x="4038650" y="3707633"/>
                  <a:pt x="4045924" y="3739404"/>
                </a:cubicBezTo>
                <a:cubicBezTo>
                  <a:pt x="4039196" y="3738807"/>
                  <a:pt x="4035086" y="3741389"/>
                  <a:pt x="4032171" y="3745523"/>
                </a:cubicBezTo>
                <a:lnTo>
                  <a:pt x="4011556" y="3729673"/>
                </a:lnTo>
                <a:lnTo>
                  <a:pt x="3985774" y="3736547"/>
                </a:lnTo>
                <a:lnTo>
                  <a:pt x="3979769" y="3738769"/>
                </a:lnTo>
                <a:lnTo>
                  <a:pt x="3934671" y="3723339"/>
                </a:lnTo>
                <a:lnTo>
                  <a:pt x="3930274" y="3717148"/>
                </a:lnTo>
                <a:cubicBezTo>
                  <a:pt x="3925557" y="3713336"/>
                  <a:pt x="3918845" y="3711571"/>
                  <a:pt x="3907660" y="3714456"/>
                </a:cubicBezTo>
                <a:lnTo>
                  <a:pt x="3905087" y="3716098"/>
                </a:lnTo>
                <a:lnTo>
                  <a:pt x="3886347" y="3706620"/>
                </a:lnTo>
                <a:cubicBezTo>
                  <a:pt x="3880298" y="3702306"/>
                  <a:pt x="3815582" y="3696877"/>
                  <a:pt x="3811197" y="3689905"/>
                </a:cubicBezTo>
                <a:cubicBezTo>
                  <a:pt x="3740331" y="3707163"/>
                  <a:pt x="3735452" y="3676537"/>
                  <a:pt x="3666696" y="3681132"/>
                </a:cubicBezTo>
                <a:cubicBezTo>
                  <a:pt x="3607148" y="3634465"/>
                  <a:pt x="3569589" y="3662889"/>
                  <a:pt x="3516210" y="3656091"/>
                </a:cubicBezTo>
                <a:cubicBezTo>
                  <a:pt x="3465369" y="3651308"/>
                  <a:pt x="3441828" y="3666410"/>
                  <a:pt x="3373519" y="3665785"/>
                </a:cubicBezTo>
                <a:cubicBezTo>
                  <a:pt x="3301144" y="3655607"/>
                  <a:pt x="3195679" y="3661016"/>
                  <a:pt x="3114267" y="3638983"/>
                </a:cubicBezTo>
                <a:cubicBezTo>
                  <a:pt x="3050301" y="3631891"/>
                  <a:pt x="3050080" y="3637135"/>
                  <a:pt x="3025324" y="3636584"/>
                </a:cubicBezTo>
                <a:cubicBezTo>
                  <a:pt x="3017092" y="3639607"/>
                  <a:pt x="2973615" y="3630768"/>
                  <a:pt x="2965734" y="3635676"/>
                </a:cubicBezTo>
                <a:lnTo>
                  <a:pt x="2961603" y="3638221"/>
                </a:lnTo>
                <a:lnTo>
                  <a:pt x="2944959" y="3639723"/>
                </a:lnTo>
                <a:lnTo>
                  <a:pt x="2940402" y="3651000"/>
                </a:lnTo>
                <a:lnTo>
                  <a:pt x="2884777" y="3660775"/>
                </a:lnTo>
                <a:cubicBezTo>
                  <a:pt x="2847798" y="3633323"/>
                  <a:pt x="2816224" y="3666073"/>
                  <a:pt x="2750902" y="3665203"/>
                </a:cubicBezTo>
                <a:cubicBezTo>
                  <a:pt x="2733591" y="3655721"/>
                  <a:pt x="2664700" y="3632640"/>
                  <a:pt x="2651827" y="3646306"/>
                </a:cubicBezTo>
                <a:cubicBezTo>
                  <a:pt x="2639507" y="3648229"/>
                  <a:pt x="2626416" y="3641459"/>
                  <a:pt x="2618680" y="3656755"/>
                </a:cubicBezTo>
                <a:cubicBezTo>
                  <a:pt x="2606912" y="3674893"/>
                  <a:pt x="2569710" y="3640834"/>
                  <a:pt x="2572404" y="3664043"/>
                </a:cubicBezTo>
                <a:cubicBezTo>
                  <a:pt x="2539908" y="3664264"/>
                  <a:pt x="2468909" y="3658244"/>
                  <a:pt x="2423704" y="3658079"/>
                </a:cubicBezTo>
                <a:cubicBezTo>
                  <a:pt x="2401541" y="3632076"/>
                  <a:pt x="2336245" y="3667858"/>
                  <a:pt x="2301172" y="3663053"/>
                </a:cubicBezTo>
                <a:cubicBezTo>
                  <a:pt x="2270382" y="3664836"/>
                  <a:pt x="2267443" y="3678406"/>
                  <a:pt x="2231055" y="3673230"/>
                </a:cubicBezTo>
                <a:cubicBezTo>
                  <a:pt x="2166181" y="3668829"/>
                  <a:pt x="2142671" y="3658345"/>
                  <a:pt x="2082844" y="3645349"/>
                </a:cubicBezTo>
                <a:cubicBezTo>
                  <a:pt x="2015031" y="3635633"/>
                  <a:pt x="2014280" y="3649098"/>
                  <a:pt x="1938480" y="3632600"/>
                </a:cubicBezTo>
                <a:cubicBezTo>
                  <a:pt x="1920997" y="3627656"/>
                  <a:pt x="1878559" y="3627872"/>
                  <a:pt x="1860608" y="3618261"/>
                </a:cubicBezTo>
                <a:cubicBezTo>
                  <a:pt x="1835500" y="3623550"/>
                  <a:pt x="1732415" y="3629919"/>
                  <a:pt x="1704758" y="3637625"/>
                </a:cubicBezTo>
                <a:cubicBezTo>
                  <a:pt x="1665493" y="3642494"/>
                  <a:pt x="1699638" y="3634297"/>
                  <a:pt x="1664576" y="3638572"/>
                </a:cubicBezTo>
                <a:cubicBezTo>
                  <a:pt x="1631025" y="3623179"/>
                  <a:pt x="1623938" y="3648223"/>
                  <a:pt x="1577459" y="3658824"/>
                </a:cubicBezTo>
                <a:cubicBezTo>
                  <a:pt x="1558372" y="3643840"/>
                  <a:pt x="1542705" y="3650086"/>
                  <a:pt x="1527269" y="3663088"/>
                </a:cubicBezTo>
                <a:cubicBezTo>
                  <a:pt x="1482304" y="3657554"/>
                  <a:pt x="1440875" y="3676551"/>
                  <a:pt x="1390118" y="3682789"/>
                </a:cubicBezTo>
                <a:cubicBezTo>
                  <a:pt x="1335668" y="3664499"/>
                  <a:pt x="1322763" y="3706607"/>
                  <a:pt x="1268521" y="3713114"/>
                </a:cubicBezTo>
                <a:cubicBezTo>
                  <a:pt x="1221719" y="3743578"/>
                  <a:pt x="1232376" y="3739345"/>
                  <a:pt x="1186863" y="3736384"/>
                </a:cubicBezTo>
                <a:cubicBezTo>
                  <a:pt x="1144916" y="3732620"/>
                  <a:pt x="1160518" y="3788811"/>
                  <a:pt x="1073929" y="3776166"/>
                </a:cubicBezTo>
                <a:cubicBezTo>
                  <a:pt x="1067541" y="3770370"/>
                  <a:pt x="1037785" y="3776256"/>
                  <a:pt x="1039167" y="3784177"/>
                </a:cubicBezTo>
                <a:cubicBezTo>
                  <a:pt x="1031939" y="3781717"/>
                  <a:pt x="991014" y="3757614"/>
                  <a:pt x="989223" y="3770303"/>
                </a:cubicBezTo>
                <a:cubicBezTo>
                  <a:pt x="952800" y="3771798"/>
                  <a:pt x="940354" y="3773288"/>
                  <a:pt x="907906" y="3757678"/>
                </a:cubicBezTo>
                <a:cubicBezTo>
                  <a:pt x="889095" y="3752752"/>
                  <a:pt x="883898" y="3755894"/>
                  <a:pt x="833137" y="3744175"/>
                </a:cubicBezTo>
                <a:cubicBezTo>
                  <a:pt x="796341" y="3755808"/>
                  <a:pt x="789110" y="3730978"/>
                  <a:pt x="742042" y="3747612"/>
                </a:cubicBezTo>
                <a:cubicBezTo>
                  <a:pt x="717806" y="3746591"/>
                  <a:pt x="677954" y="3751976"/>
                  <a:pt x="659460" y="3740429"/>
                </a:cubicBezTo>
                <a:cubicBezTo>
                  <a:pt x="630609" y="3788461"/>
                  <a:pt x="587162" y="3738081"/>
                  <a:pt x="556552" y="3739124"/>
                </a:cubicBezTo>
                <a:cubicBezTo>
                  <a:pt x="512191" y="3741235"/>
                  <a:pt x="421524" y="3729868"/>
                  <a:pt x="385384" y="3726388"/>
                </a:cubicBezTo>
                <a:cubicBezTo>
                  <a:pt x="371829" y="3727776"/>
                  <a:pt x="368220" y="3731702"/>
                  <a:pt x="339711" y="3718242"/>
                </a:cubicBezTo>
                <a:cubicBezTo>
                  <a:pt x="302559" y="3699664"/>
                  <a:pt x="266533" y="3688299"/>
                  <a:pt x="222239" y="3672335"/>
                </a:cubicBezTo>
                <a:cubicBezTo>
                  <a:pt x="210647" y="3639657"/>
                  <a:pt x="164789" y="3691878"/>
                  <a:pt x="163578" y="3656292"/>
                </a:cubicBezTo>
                <a:cubicBezTo>
                  <a:pt x="143579" y="3679822"/>
                  <a:pt x="105972" y="3643221"/>
                  <a:pt x="72220" y="3645272"/>
                </a:cubicBezTo>
                <a:cubicBezTo>
                  <a:pt x="65331" y="3629421"/>
                  <a:pt x="57584" y="3630437"/>
                  <a:pt x="44395" y="3639455"/>
                </a:cubicBezTo>
                <a:cubicBezTo>
                  <a:pt x="30887" y="3640873"/>
                  <a:pt x="16617" y="3639423"/>
                  <a:pt x="1962" y="3635948"/>
                </a:cubicBezTo>
                <a:lnTo>
                  <a:pt x="0" y="3635261"/>
                </a:lnTo>
                <a:lnTo>
                  <a:pt x="0" y="12763"/>
                </a:lnTo>
                <a:close/>
              </a:path>
            </a:pathLst>
          </a:custGeom>
          <a:solidFill>
            <a:srgbClr val="82766A">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5A8A7B6-8142-03FD-E96A-84F2B563042A}"/>
              </a:ext>
            </a:extLst>
          </p:cNvPr>
          <p:cNvSpPr>
            <a:spLocks noGrp="1"/>
          </p:cNvSpPr>
          <p:nvPr>
            <p:ph type="ctrTitle"/>
          </p:nvPr>
        </p:nvSpPr>
        <p:spPr>
          <a:xfrm>
            <a:off x="2221462" y="1976609"/>
            <a:ext cx="7749076" cy="2497420"/>
          </a:xfrm>
        </p:spPr>
        <p:txBody>
          <a:bodyPr vert="horz" lIns="91440" tIns="45720" rIns="91440" bIns="45720" rtlCol="0" anchor="ctr">
            <a:noAutofit/>
          </a:bodyPr>
          <a:lstStyle/>
          <a:p>
            <a:r>
              <a:rPr lang="en-US" sz="2400" dirty="0">
                <a:solidFill>
                  <a:schemeClr val="tx1">
                    <a:lumMod val="85000"/>
                    <a:lumOff val="15000"/>
                  </a:schemeClr>
                </a:solidFill>
              </a:rPr>
              <a:t>~ 40 000 patients on our waiting list for procedures</a:t>
            </a:r>
            <a:br>
              <a:rPr lang="en-US" sz="2400" dirty="0">
                <a:solidFill>
                  <a:schemeClr val="tx1">
                    <a:lumMod val="85000"/>
                    <a:lumOff val="15000"/>
                  </a:schemeClr>
                </a:solidFill>
              </a:rPr>
            </a:br>
            <a:br>
              <a:rPr lang="en-US" sz="2400" dirty="0">
                <a:solidFill>
                  <a:schemeClr val="tx1">
                    <a:lumMod val="85000"/>
                    <a:lumOff val="15000"/>
                  </a:schemeClr>
                </a:solidFill>
              </a:rPr>
            </a:br>
            <a:r>
              <a:rPr lang="en-US" sz="2400" dirty="0">
                <a:solidFill>
                  <a:schemeClr val="tx1">
                    <a:lumMod val="85000"/>
                    <a:lumOff val="15000"/>
                  </a:schemeClr>
                </a:solidFill>
              </a:rPr>
              <a:t>750 patients with Learning Disability (LD) or Autism Spectrum Disorder (ASD) among them ( ~2%) </a:t>
            </a:r>
            <a:br>
              <a:rPr lang="en-US" sz="2400" dirty="0">
                <a:solidFill>
                  <a:schemeClr val="tx1">
                    <a:lumMod val="85000"/>
                    <a:lumOff val="15000"/>
                  </a:schemeClr>
                </a:solidFill>
              </a:rPr>
            </a:br>
            <a:br>
              <a:rPr lang="en-US" sz="2400" dirty="0">
                <a:solidFill>
                  <a:schemeClr val="tx1">
                    <a:lumMod val="85000"/>
                    <a:lumOff val="15000"/>
                  </a:schemeClr>
                </a:solidFill>
              </a:rPr>
            </a:br>
            <a:r>
              <a:rPr lang="en-US" sz="2400" dirty="0">
                <a:solidFill>
                  <a:schemeClr val="tx1">
                    <a:lumMod val="85000"/>
                    <a:lumOff val="15000"/>
                  </a:schemeClr>
                </a:solidFill>
              </a:rPr>
              <a:t>Differential access to care </a:t>
            </a:r>
            <a:br>
              <a:rPr lang="en-US" sz="2400" dirty="0">
                <a:solidFill>
                  <a:schemeClr val="tx1">
                    <a:lumMod val="85000"/>
                    <a:lumOff val="15000"/>
                  </a:schemeClr>
                </a:solidFill>
              </a:rPr>
            </a:br>
            <a:br>
              <a:rPr lang="en-US" sz="2400" dirty="0">
                <a:solidFill>
                  <a:schemeClr val="tx1">
                    <a:lumMod val="85000"/>
                    <a:lumOff val="15000"/>
                  </a:schemeClr>
                </a:solidFill>
              </a:rPr>
            </a:br>
            <a:r>
              <a:rPr lang="en-US" sz="2400" dirty="0">
                <a:solidFill>
                  <a:schemeClr val="tx1">
                    <a:lumMod val="85000"/>
                    <a:lumOff val="15000"/>
                  </a:schemeClr>
                </a:solidFill>
              </a:rPr>
              <a:t>Have </a:t>
            </a:r>
            <a:r>
              <a:rPr lang="en-US" sz="2400" b="1" dirty="0">
                <a:solidFill>
                  <a:schemeClr val="tx1">
                    <a:lumMod val="85000"/>
                    <a:lumOff val="15000"/>
                  </a:schemeClr>
                </a:solidFill>
              </a:rPr>
              <a:t>5 X increased frequency</a:t>
            </a:r>
            <a:r>
              <a:rPr lang="en-US" sz="2400" dirty="0">
                <a:solidFill>
                  <a:schemeClr val="tx1">
                    <a:lumMod val="85000"/>
                    <a:lumOff val="15000"/>
                  </a:schemeClr>
                </a:solidFill>
              </a:rPr>
              <a:t> in attendance in emergency or primary care while they wait </a:t>
            </a:r>
          </a:p>
        </p:txBody>
      </p:sp>
      <p:sp>
        <p:nvSpPr>
          <p:cNvPr id="3" name="Subtitle 2">
            <a:extLst>
              <a:ext uri="{FF2B5EF4-FFF2-40B4-BE49-F238E27FC236}">
                <a16:creationId xmlns:a16="http://schemas.microsoft.com/office/drawing/2014/main" id="{3353A360-5882-5E5F-FC48-7638FBD10508}"/>
              </a:ext>
            </a:extLst>
          </p:cNvPr>
          <p:cNvSpPr>
            <a:spLocks noGrp="1"/>
          </p:cNvSpPr>
          <p:nvPr>
            <p:ph type="subTitle" idx="1"/>
          </p:nvPr>
        </p:nvSpPr>
        <p:spPr>
          <a:xfrm>
            <a:off x="2557930" y="5542919"/>
            <a:ext cx="7076141" cy="604223"/>
          </a:xfrm>
        </p:spPr>
        <p:txBody>
          <a:bodyPr vert="horz" lIns="91440" tIns="45720" rIns="91440" bIns="45720" rtlCol="0">
            <a:normAutofit/>
          </a:bodyPr>
          <a:lstStyle/>
          <a:p>
            <a:r>
              <a:rPr lang="en-US" sz="3200" dirty="0">
                <a:solidFill>
                  <a:schemeClr val="tx1">
                    <a:lumMod val="85000"/>
                    <a:lumOff val="15000"/>
                  </a:schemeClr>
                </a:solidFill>
              </a:rPr>
              <a:t>Current Situation</a:t>
            </a:r>
          </a:p>
        </p:txBody>
      </p:sp>
      <p:sp>
        <p:nvSpPr>
          <p:cNvPr id="15" name="Rectangle 6">
            <a:extLst>
              <a:ext uri="{FF2B5EF4-FFF2-40B4-BE49-F238E27FC236}">
                <a16:creationId xmlns:a16="http://schemas.microsoft.com/office/drawing/2014/main" id="{6AA9F379-605C-48FC-AA29-73D667134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1727" y="900998"/>
            <a:ext cx="1348547" cy="40780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7146196C-1D7A-BD18-5270-662015F914DE}"/>
              </a:ext>
            </a:extLst>
          </p:cNvPr>
          <p:cNvPicPr>
            <a:picLocks noChangeAspect="1"/>
          </p:cNvPicPr>
          <p:nvPr/>
        </p:nvPicPr>
        <p:blipFill>
          <a:blip r:embed="rId3"/>
          <a:stretch>
            <a:fillRect/>
          </a:stretch>
        </p:blipFill>
        <p:spPr>
          <a:xfrm>
            <a:off x="10454489" y="0"/>
            <a:ext cx="1737511" cy="707197"/>
          </a:xfrm>
          <a:prstGeom prst="rect">
            <a:avLst/>
          </a:prstGeom>
        </p:spPr>
      </p:pic>
      <p:pic>
        <p:nvPicPr>
          <p:cNvPr id="5" name="Picture 4" descr="Icon&#10;&#10;Description automatically generated">
            <a:extLst>
              <a:ext uri="{FF2B5EF4-FFF2-40B4-BE49-F238E27FC236}">
                <a16:creationId xmlns:a16="http://schemas.microsoft.com/office/drawing/2014/main" id="{999AFBC1-C093-AD56-D95C-B692B9086DD1}"/>
              </a:ext>
            </a:extLst>
          </p:cNvPr>
          <p:cNvPicPr>
            <a:picLocks noChangeAspect="1"/>
          </p:cNvPicPr>
          <p:nvPr/>
        </p:nvPicPr>
        <p:blipFill>
          <a:blip r:embed="rId4"/>
          <a:stretch>
            <a:fillRect/>
          </a:stretch>
        </p:blipFill>
        <p:spPr>
          <a:xfrm>
            <a:off x="0" y="6032945"/>
            <a:ext cx="835152" cy="764243"/>
          </a:xfrm>
          <a:prstGeom prst="rect">
            <a:avLst/>
          </a:prstGeom>
        </p:spPr>
      </p:pic>
      <p:pic>
        <p:nvPicPr>
          <p:cNvPr id="6" name="Picture 5">
            <a:extLst>
              <a:ext uri="{FF2B5EF4-FFF2-40B4-BE49-F238E27FC236}">
                <a16:creationId xmlns:a16="http://schemas.microsoft.com/office/drawing/2014/main" id="{460C83A8-27DA-A800-8654-05591D4D9CB6}"/>
              </a:ext>
            </a:extLst>
          </p:cNvPr>
          <p:cNvPicPr>
            <a:picLocks noChangeAspect="1"/>
          </p:cNvPicPr>
          <p:nvPr/>
        </p:nvPicPr>
        <p:blipFill>
          <a:blip r:embed="rId5"/>
          <a:stretch>
            <a:fillRect/>
          </a:stretch>
        </p:blipFill>
        <p:spPr>
          <a:xfrm>
            <a:off x="10645007" y="6271737"/>
            <a:ext cx="1030313" cy="390178"/>
          </a:xfrm>
          <a:prstGeom prst="rect">
            <a:avLst/>
          </a:prstGeom>
        </p:spPr>
      </p:pic>
    </p:spTree>
    <p:extLst>
      <p:ext uri="{BB962C8B-B14F-4D97-AF65-F5344CB8AC3E}">
        <p14:creationId xmlns:p14="http://schemas.microsoft.com/office/powerpoint/2010/main" val="4283841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94BF6D8-BAB7-4EB4-9B19-BB8B2F0F7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B233FAAD-5E0A-4FBB-9800-1DAEE5039A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074490"/>
            <a:ext cx="12192000" cy="4783510"/>
          </a:xfrm>
          <a:custGeom>
            <a:avLst/>
            <a:gdLst>
              <a:gd name="connsiteX0" fmla="*/ 54039 w 12192000"/>
              <a:gd name="connsiteY0" fmla="*/ 133 h 4783510"/>
              <a:gd name="connsiteX1" fmla="*/ 83989 w 12192000"/>
              <a:gd name="connsiteY1" fmla="*/ 21326 h 4783510"/>
              <a:gd name="connsiteX2" fmla="*/ 127696 w 12192000"/>
              <a:gd name="connsiteY2" fmla="*/ 48217 h 4783510"/>
              <a:gd name="connsiteX3" fmla="*/ 195328 w 12192000"/>
              <a:gd name="connsiteY3" fmla="*/ 60745 h 4783510"/>
              <a:gd name="connsiteX4" fmla="*/ 217130 w 12192000"/>
              <a:gd name="connsiteY4" fmla="*/ 52754 h 4783510"/>
              <a:gd name="connsiteX5" fmla="*/ 232932 w 12192000"/>
              <a:gd name="connsiteY5" fmla="*/ 50560 h 4783510"/>
              <a:gd name="connsiteX6" fmla="*/ 296960 w 12192000"/>
              <a:gd name="connsiteY6" fmla="*/ 85674 h 4783510"/>
              <a:gd name="connsiteX7" fmla="*/ 329442 w 12192000"/>
              <a:gd name="connsiteY7" fmla="*/ 61820 h 4783510"/>
              <a:gd name="connsiteX8" fmla="*/ 386012 w 12192000"/>
              <a:gd name="connsiteY8" fmla="*/ 80741 h 4783510"/>
              <a:gd name="connsiteX9" fmla="*/ 425496 w 12192000"/>
              <a:gd name="connsiteY9" fmla="*/ 47729 h 4783510"/>
              <a:gd name="connsiteX10" fmla="*/ 459561 w 12192000"/>
              <a:gd name="connsiteY10" fmla="*/ 55824 h 4783510"/>
              <a:gd name="connsiteX11" fmla="*/ 559233 w 12192000"/>
              <a:gd name="connsiteY11" fmla="*/ 72799 h 4783510"/>
              <a:gd name="connsiteX12" fmla="*/ 661345 w 12192000"/>
              <a:gd name="connsiteY12" fmla="*/ 147481 h 4783510"/>
              <a:gd name="connsiteX13" fmla="*/ 725095 w 12192000"/>
              <a:gd name="connsiteY13" fmla="*/ 161274 h 4783510"/>
              <a:gd name="connsiteX14" fmla="*/ 755536 w 12192000"/>
              <a:gd name="connsiteY14" fmla="*/ 180724 h 4783510"/>
              <a:gd name="connsiteX15" fmla="*/ 776480 w 12192000"/>
              <a:gd name="connsiteY15" fmla="*/ 182273 h 4783510"/>
              <a:gd name="connsiteX16" fmla="*/ 789058 w 12192000"/>
              <a:gd name="connsiteY16" fmla="*/ 184824 h 4783510"/>
              <a:gd name="connsiteX17" fmla="*/ 811171 w 12192000"/>
              <a:gd name="connsiteY17" fmla="*/ 216295 h 4783510"/>
              <a:gd name="connsiteX18" fmla="*/ 878029 w 12192000"/>
              <a:gd name="connsiteY18" fmla="*/ 215023 h 4783510"/>
              <a:gd name="connsiteX19" fmla="*/ 884769 w 12192000"/>
              <a:gd name="connsiteY19" fmla="*/ 220986 h 4783510"/>
              <a:gd name="connsiteX20" fmla="*/ 884769 w 12192000"/>
              <a:gd name="connsiteY20" fmla="*/ 115817 h 4783510"/>
              <a:gd name="connsiteX21" fmla="*/ 11269135 w 12192000"/>
              <a:gd name="connsiteY21" fmla="*/ 115817 h 4783510"/>
              <a:gd name="connsiteX22" fmla="*/ 11269135 w 12192000"/>
              <a:gd name="connsiteY22" fmla="*/ 1154978 h 4783510"/>
              <a:gd name="connsiteX23" fmla="*/ 11276593 w 12192000"/>
              <a:gd name="connsiteY23" fmla="*/ 1158504 h 4783510"/>
              <a:gd name="connsiteX24" fmla="*/ 11298713 w 12192000"/>
              <a:gd name="connsiteY24" fmla="*/ 1157049 h 4783510"/>
              <a:gd name="connsiteX25" fmla="*/ 11380829 w 12192000"/>
              <a:gd name="connsiteY25" fmla="*/ 1144822 h 4783510"/>
              <a:gd name="connsiteX26" fmla="*/ 11402942 w 12192000"/>
              <a:gd name="connsiteY26" fmla="*/ 1113350 h 4783510"/>
              <a:gd name="connsiteX27" fmla="*/ 11415520 w 12192000"/>
              <a:gd name="connsiteY27" fmla="*/ 1110800 h 4783510"/>
              <a:gd name="connsiteX28" fmla="*/ 11436464 w 12192000"/>
              <a:gd name="connsiteY28" fmla="*/ 1109251 h 4783510"/>
              <a:gd name="connsiteX29" fmla="*/ 11466905 w 12192000"/>
              <a:gd name="connsiteY29" fmla="*/ 1089800 h 4783510"/>
              <a:gd name="connsiteX30" fmla="*/ 11530655 w 12192000"/>
              <a:gd name="connsiteY30" fmla="*/ 1076007 h 4783510"/>
              <a:gd name="connsiteX31" fmla="*/ 11632767 w 12192000"/>
              <a:gd name="connsiteY31" fmla="*/ 1001326 h 4783510"/>
              <a:gd name="connsiteX32" fmla="*/ 11732439 w 12192000"/>
              <a:gd name="connsiteY32" fmla="*/ 984350 h 4783510"/>
              <a:gd name="connsiteX33" fmla="*/ 11766504 w 12192000"/>
              <a:gd name="connsiteY33" fmla="*/ 976255 h 4783510"/>
              <a:gd name="connsiteX34" fmla="*/ 11805989 w 12192000"/>
              <a:gd name="connsiteY34" fmla="*/ 1009267 h 4783510"/>
              <a:gd name="connsiteX35" fmla="*/ 11862559 w 12192000"/>
              <a:gd name="connsiteY35" fmla="*/ 990346 h 4783510"/>
              <a:gd name="connsiteX36" fmla="*/ 11895040 w 12192000"/>
              <a:gd name="connsiteY36" fmla="*/ 1014200 h 4783510"/>
              <a:gd name="connsiteX37" fmla="*/ 11959068 w 12192000"/>
              <a:gd name="connsiteY37" fmla="*/ 979087 h 4783510"/>
              <a:gd name="connsiteX38" fmla="*/ 11974871 w 12192000"/>
              <a:gd name="connsiteY38" fmla="*/ 981280 h 4783510"/>
              <a:gd name="connsiteX39" fmla="*/ 11996673 w 12192000"/>
              <a:gd name="connsiteY39" fmla="*/ 989271 h 4783510"/>
              <a:gd name="connsiteX40" fmla="*/ 12064304 w 12192000"/>
              <a:gd name="connsiteY40" fmla="*/ 976743 h 4783510"/>
              <a:gd name="connsiteX41" fmla="*/ 12108011 w 12192000"/>
              <a:gd name="connsiteY41" fmla="*/ 949852 h 4783510"/>
              <a:gd name="connsiteX42" fmla="*/ 12137961 w 12192000"/>
              <a:gd name="connsiteY42" fmla="*/ 928659 h 4783510"/>
              <a:gd name="connsiteX43" fmla="*/ 12152392 w 12192000"/>
              <a:gd name="connsiteY43" fmla="*/ 940852 h 4783510"/>
              <a:gd name="connsiteX44" fmla="*/ 12187275 w 12192000"/>
              <a:gd name="connsiteY44" fmla="*/ 939175 h 4783510"/>
              <a:gd name="connsiteX45" fmla="*/ 12192000 w 12192000"/>
              <a:gd name="connsiteY45" fmla="*/ 932202 h 4783510"/>
              <a:gd name="connsiteX46" fmla="*/ 12192000 w 12192000"/>
              <a:gd name="connsiteY46" fmla="*/ 1423622 h 4783510"/>
              <a:gd name="connsiteX47" fmla="*/ 12192000 w 12192000"/>
              <a:gd name="connsiteY47" fmla="*/ 2783600 h 4783510"/>
              <a:gd name="connsiteX48" fmla="*/ 12192000 w 12192000"/>
              <a:gd name="connsiteY48" fmla="*/ 4783510 h 4783510"/>
              <a:gd name="connsiteX49" fmla="*/ 2 w 12192000"/>
              <a:gd name="connsiteY49" fmla="*/ 4783510 h 4783510"/>
              <a:gd name="connsiteX50" fmla="*/ 2 w 12192000"/>
              <a:gd name="connsiteY50" fmla="*/ 1855074 h 4783510"/>
              <a:gd name="connsiteX51" fmla="*/ 0 w 12192000"/>
              <a:gd name="connsiteY51" fmla="*/ 1855074 h 4783510"/>
              <a:gd name="connsiteX52" fmla="*/ 0 w 12192000"/>
              <a:gd name="connsiteY52" fmla="*/ 3676 h 4783510"/>
              <a:gd name="connsiteX53" fmla="*/ 4725 w 12192000"/>
              <a:gd name="connsiteY53" fmla="*/ 10649 h 4783510"/>
              <a:gd name="connsiteX54" fmla="*/ 39608 w 12192000"/>
              <a:gd name="connsiteY54" fmla="*/ 12325 h 4783510"/>
              <a:gd name="connsiteX55" fmla="*/ 54039 w 12192000"/>
              <a:gd name="connsiteY55" fmla="*/ 133 h 4783510"/>
              <a:gd name="connsiteX0" fmla="*/ 54039 w 12192000"/>
              <a:gd name="connsiteY0" fmla="*/ 133 h 4783510"/>
              <a:gd name="connsiteX1" fmla="*/ 83989 w 12192000"/>
              <a:gd name="connsiteY1" fmla="*/ 21326 h 4783510"/>
              <a:gd name="connsiteX2" fmla="*/ 127696 w 12192000"/>
              <a:gd name="connsiteY2" fmla="*/ 48217 h 4783510"/>
              <a:gd name="connsiteX3" fmla="*/ 195328 w 12192000"/>
              <a:gd name="connsiteY3" fmla="*/ 60745 h 4783510"/>
              <a:gd name="connsiteX4" fmla="*/ 217130 w 12192000"/>
              <a:gd name="connsiteY4" fmla="*/ 52754 h 4783510"/>
              <a:gd name="connsiteX5" fmla="*/ 232932 w 12192000"/>
              <a:gd name="connsiteY5" fmla="*/ 50560 h 4783510"/>
              <a:gd name="connsiteX6" fmla="*/ 296960 w 12192000"/>
              <a:gd name="connsiteY6" fmla="*/ 85674 h 4783510"/>
              <a:gd name="connsiteX7" fmla="*/ 329442 w 12192000"/>
              <a:gd name="connsiteY7" fmla="*/ 61820 h 4783510"/>
              <a:gd name="connsiteX8" fmla="*/ 386012 w 12192000"/>
              <a:gd name="connsiteY8" fmla="*/ 80741 h 4783510"/>
              <a:gd name="connsiteX9" fmla="*/ 425496 w 12192000"/>
              <a:gd name="connsiteY9" fmla="*/ 47729 h 4783510"/>
              <a:gd name="connsiteX10" fmla="*/ 459561 w 12192000"/>
              <a:gd name="connsiteY10" fmla="*/ 55824 h 4783510"/>
              <a:gd name="connsiteX11" fmla="*/ 559233 w 12192000"/>
              <a:gd name="connsiteY11" fmla="*/ 72799 h 4783510"/>
              <a:gd name="connsiteX12" fmla="*/ 661345 w 12192000"/>
              <a:gd name="connsiteY12" fmla="*/ 147481 h 4783510"/>
              <a:gd name="connsiteX13" fmla="*/ 725095 w 12192000"/>
              <a:gd name="connsiteY13" fmla="*/ 161274 h 4783510"/>
              <a:gd name="connsiteX14" fmla="*/ 755536 w 12192000"/>
              <a:gd name="connsiteY14" fmla="*/ 180724 h 4783510"/>
              <a:gd name="connsiteX15" fmla="*/ 776480 w 12192000"/>
              <a:gd name="connsiteY15" fmla="*/ 182273 h 4783510"/>
              <a:gd name="connsiteX16" fmla="*/ 789058 w 12192000"/>
              <a:gd name="connsiteY16" fmla="*/ 184824 h 4783510"/>
              <a:gd name="connsiteX17" fmla="*/ 811171 w 12192000"/>
              <a:gd name="connsiteY17" fmla="*/ 216295 h 4783510"/>
              <a:gd name="connsiteX18" fmla="*/ 878029 w 12192000"/>
              <a:gd name="connsiteY18" fmla="*/ 215023 h 4783510"/>
              <a:gd name="connsiteX19" fmla="*/ 884769 w 12192000"/>
              <a:gd name="connsiteY19" fmla="*/ 220986 h 4783510"/>
              <a:gd name="connsiteX20" fmla="*/ 884769 w 12192000"/>
              <a:gd name="connsiteY20" fmla="*/ 115817 h 4783510"/>
              <a:gd name="connsiteX21" fmla="*/ 9012952 w 12192000"/>
              <a:gd name="connsiteY21" fmla="*/ 1139547 h 4783510"/>
              <a:gd name="connsiteX22" fmla="*/ 11269135 w 12192000"/>
              <a:gd name="connsiteY22" fmla="*/ 1154978 h 4783510"/>
              <a:gd name="connsiteX23" fmla="*/ 11276593 w 12192000"/>
              <a:gd name="connsiteY23" fmla="*/ 1158504 h 4783510"/>
              <a:gd name="connsiteX24" fmla="*/ 11298713 w 12192000"/>
              <a:gd name="connsiteY24" fmla="*/ 1157049 h 4783510"/>
              <a:gd name="connsiteX25" fmla="*/ 11380829 w 12192000"/>
              <a:gd name="connsiteY25" fmla="*/ 1144822 h 4783510"/>
              <a:gd name="connsiteX26" fmla="*/ 11402942 w 12192000"/>
              <a:gd name="connsiteY26" fmla="*/ 1113350 h 4783510"/>
              <a:gd name="connsiteX27" fmla="*/ 11415520 w 12192000"/>
              <a:gd name="connsiteY27" fmla="*/ 1110800 h 4783510"/>
              <a:gd name="connsiteX28" fmla="*/ 11436464 w 12192000"/>
              <a:gd name="connsiteY28" fmla="*/ 1109251 h 4783510"/>
              <a:gd name="connsiteX29" fmla="*/ 11466905 w 12192000"/>
              <a:gd name="connsiteY29" fmla="*/ 1089800 h 4783510"/>
              <a:gd name="connsiteX30" fmla="*/ 11530655 w 12192000"/>
              <a:gd name="connsiteY30" fmla="*/ 1076007 h 4783510"/>
              <a:gd name="connsiteX31" fmla="*/ 11632767 w 12192000"/>
              <a:gd name="connsiteY31" fmla="*/ 1001326 h 4783510"/>
              <a:gd name="connsiteX32" fmla="*/ 11732439 w 12192000"/>
              <a:gd name="connsiteY32" fmla="*/ 984350 h 4783510"/>
              <a:gd name="connsiteX33" fmla="*/ 11766504 w 12192000"/>
              <a:gd name="connsiteY33" fmla="*/ 976255 h 4783510"/>
              <a:gd name="connsiteX34" fmla="*/ 11805989 w 12192000"/>
              <a:gd name="connsiteY34" fmla="*/ 1009267 h 4783510"/>
              <a:gd name="connsiteX35" fmla="*/ 11862559 w 12192000"/>
              <a:gd name="connsiteY35" fmla="*/ 990346 h 4783510"/>
              <a:gd name="connsiteX36" fmla="*/ 11895040 w 12192000"/>
              <a:gd name="connsiteY36" fmla="*/ 1014200 h 4783510"/>
              <a:gd name="connsiteX37" fmla="*/ 11959068 w 12192000"/>
              <a:gd name="connsiteY37" fmla="*/ 979087 h 4783510"/>
              <a:gd name="connsiteX38" fmla="*/ 11974871 w 12192000"/>
              <a:gd name="connsiteY38" fmla="*/ 981280 h 4783510"/>
              <a:gd name="connsiteX39" fmla="*/ 11996673 w 12192000"/>
              <a:gd name="connsiteY39" fmla="*/ 989271 h 4783510"/>
              <a:gd name="connsiteX40" fmla="*/ 12064304 w 12192000"/>
              <a:gd name="connsiteY40" fmla="*/ 976743 h 4783510"/>
              <a:gd name="connsiteX41" fmla="*/ 12108011 w 12192000"/>
              <a:gd name="connsiteY41" fmla="*/ 949852 h 4783510"/>
              <a:gd name="connsiteX42" fmla="*/ 12137961 w 12192000"/>
              <a:gd name="connsiteY42" fmla="*/ 928659 h 4783510"/>
              <a:gd name="connsiteX43" fmla="*/ 12152392 w 12192000"/>
              <a:gd name="connsiteY43" fmla="*/ 940852 h 4783510"/>
              <a:gd name="connsiteX44" fmla="*/ 12187275 w 12192000"/>
              <a:gd name="connsiteY44" fmla="*/ 939175 h 4783510"/>
              <a:gd name="connsiteX45" fmla="*/ 12192000 w 12192000"/>
              <a:gd name="connsiteY45" fmla="*/ 932202 h 4783510"/>
              <a:gd name="connsiteX46" fmla="*/ 12192000 w 12192000"/>
              <a:gd name="connsiteY46" fmla="*/ 1423622 h 4783510"/>
              <a:gd name="connsiteX47" fmla="*/ 12192000 w 12192000"/>
              <a:gd name="connsiteY47" fmla="*/ 2783600 h 4783510"/>
              <a:gd name="connsiteX48" fmla="*/ 12192000 w 12192000"/>
              <a:gd name="connsiteY48" fmla="*/ 4783510 h 4783510"/>
              <a:gd name="connsiteX49" fmla="*/ 2 w 12192000"/>
              <a:gd name="connsiteY49" fmla="*/ 4783510 h 4783510"/>
              <a:gd name="connsiteX50" fmla="*/ 2 w 12192000"/>
              <a:gd name="connsiteY50" fmla="*/ 1855074 h 4783510"/>
              <a:gd name="connsiteX51" fmla="*/ 0 w 12192000"/>
              <a:gd name="connsiteY51" fmla="*/ 1855074 h 4783510"/>
              <a:gd name="connsiteX52" fmla="*/ 0 w 12192000"/>
              <a:gd name="connsiteY52" fmla="*/ 3676 h 4783510"/>
              <a:gd name="connsiteX53" fmla="*/ 4725 w 12192000"/>
              <a:gd name="connsiteY53" fmla="*/ 10649 h 4783510"/>
              <a:gd name="connsiteX54" fmla="*/ 39608 w 12192000"/>
              <a:gd name="connsiteY54" fmla="*/ 12325 h 4783510"/>
              <a:gd name="connsiteX55" fmla="*/ 54039 w 12192000"/>
              <a:gd name="connsiteY55" fmla="*/ 133 h 4783510"/>
              <a:gd name="connsiteX0" fmla="*/ 54039 w 12192000"/>
              <a:gd name="connsiteY0" fmla="*/ 133 h 4783510"/>
              <a:gd name="connsiteX1" fmla="*/ 83989 w 12192000"/>
              <a:gd name="connsiteY1" fmla="*/ 21326 h 4783510"/>
              <a:gd name="connsiteX2" fmla="*/ 127696 w 12192000"/>
              <a:gd name="connsiteY2" fmla="*/ 48217 h 4783510"/>
              <a:gd name="connsiteX3" fmla="*/ 195328 w 12192000"/>
              <a:gd name="connsiteY3" fmla="*/ 60745 h 4783510"/>
              <a:gd name="connsiteX4" fmla="*/ 217130 w 12192000"/>
              <a:gd name="connsiteY4" fmla="*/ 52754 h 4783510"/>
              <a:gd name="connsiteX5" fmla="*/ 232932 w 12192000"/>
              <a:gd name="connsiteY5" fmla="*/ 50560 h 4783510"/>
              <a:gd name="connsiteX6" fmla="*/ 296960 w 12192000"/>
              <a:gd name="connsiteY6" fmla="*/ 85674 h 4783510"/>
              <a:gd name="connsiteX7" fmla="*/ 329442 w 12192000"/>
              <a:gd name="connsiteY7" fmla="*/ 61820 h 4783510"/>
              <a:gd name="connsiteX8" fmla="*/ 386012 w 12192000"/>
              <a:gd name="connsiteY8" fmla="*/ 80741 h 4783510"/>
              <a:gd name="connsiteX9" fmla="*/ 425496 w 12192000"/>
              <a:gd name="connsiteY9" fmla="*/ 47729 h 4783510"/>
              <a:gd name="connsiteX10" fmla="*/ 459561 w 12192000"/>
              <a:gd name="connsiteY10" fmla="*/ 55824 h 4783510"/>
              <a:gd name="connsiteX11" fmla="*/ 559233 w 12192000"/>
              <a:gd name="connsiteY11" fmla="*/ 72799 h 4783510"/>
              <a:gd name="connsiteX12" fmla="*/ 661345 w 12192000"/>
              <a:gd name="connsiteY12" fmla="*/ 147481 h 4783510"/>
              <a:gd name="connsiteX13" fmla="*/ 725095 w 12192000"/>
              <a:gd name="connsiteY13" fmla="*/ 161274 h 4783510"/>
              <a:gd name="connsiteX14" fmla="*/ 755536 w 12192000"/>
              <a:gd name="connsiteY14" fmla="*/ 180724 h 4783510"/>
              <a:gd name="connsiteX15" fmla="*/ 776480 w 12192000"/>
              <a:gd name="connsiteY15" fmla="*/ 182273 h 4783510"/>
              <a:gd name="connsiteX16" fmla="*/ 789058 w 12192000"/>
              <a:gd name="connsiteY16" fmla="*/ 184824 h 4783510"/>
              <a:gd name="connsiteX17" fmla="*/ 811171 w 12192000"/>
              <a:gd name="connsiteY17" fmla="*/ 216295 h 4783510"/>
              <a:gd name="connsiteX18" fmla="*/ 878029 w 12192000"/>
              <a:gd name="connsiteY18" fmla="*/ 215023 h 4783510"/>
              <a:gd name="connsiteX19" fmla="*/ 884769 w 12192000"/>
              <a:gd name="connsiteY19" fmla="*/ 220986 h 4783510"/>
              <a:gd name="connsiteX20" fmla="*/ 1600387 w 12192000"/>
              <a:gd name="connsiteY20" fmla="*/ 354356 h 4783510"/>
              <a:gd name="connsiteX21" fmla="*/ 9012952 w 12192000"/>
              <a:gd name="connsiteY21" fmla="*/ 1139547 h 4783510"/>
              <a:gd name="connsiteX22" fmla="*/ 11269135 w 12192000"/>
              <a:gd name="connsiteY22" fmla="*/ 1154978 h 4783510"/>
              <a:gd name="connsiteX23" fmla="*/ 11276593 w 12192000"/>
              <a:gd name="connsiteY23" fmla="*/ 1158504 h 4783510"/>
              <a:gd name="connsiteX24" fmla="*/ 11298713 w 12192000"/>
              <a:gd name="connsiteY24" fmla="*/ 1157049 h 4783510"/>
              <a:gd name="connsiteX25" fmla="*/ 11380829 w 12192000"/>
              <a:gd name="connsiteY25" fmla="*/ 1144822 h 4783510"/>
              <a:gd name="connsiteX26" fmla="*/ 11402942 w 12192000"/>
              <a:gd name="connsiteY26" fmla="*/ 1113350 h 4783510"/>
              <a:gd name="connsiteX27" fmla="*/ 11415520 w 12192000"/>
              <a:gd name="connsiteY27" fmla="*/ 1110800 h 4783510"/>
              <a:gd name="connsiteX28" fmla="*/ 11436464 w 12192000"/>
              <a:gd name="connsiteY28" fmla="*/ 1109251 h 4783510"/>
              <a:gd name="connsiteX29" fmla="*/ 11466905 w 12192000"/>
              <a:gd name="connsiteY29" fmla="*/ 1089800 h 4783510"/>
              <a:gd name="connsiteX30" fmla="*/ 11530655 w 12192000"/>
              <a:gd name="connsiteY30" fmla="*/ 1076007 h 4783510"/>
              <a:gd name="connsiteX31" fmla="*/ 11632767 w 12192000"/>
              <a:gd name="connsiteY31" fmla="*/ 1001326 h 4783510"/>
              <a:gd name="connsiteX32" fmla="*/ 11732439 w 12192000"/>
              <a:gd name="connsiteY32" fmla="*/ 984350 h 4783510"/>
              <a:gd name="connsiteX33" fmla="*/ 11766504 w 12192000"/>
              <a:gd name="connsiteY33" fmla="*/ 976255 h 4783510"/>
              <a:gd name="connsiteX34" fmla="*/ 11805989 w 12192000"/>
              <a:gd name="connsiteY34" fmla="*/ 1009267 h 4783510"/>
              <a:gd name="connsiteX35" fmla="*/ 11862559 w 12192000"/>
              <a:gd name="connsiteY35" fmla="*/ 990346 h 4783510"/>
              <a:gd name="connsiteX36" fmla="*/ 11895040 w 12192000"/>
              <a:gd name="connsiteY36" fmla="*/ 1014200 h 4783510"/>
              <a:gd name="connsiteX37" fmla="*/ 11959068 w 12192000"/>
              <a:gd name="connsiteY37" fmla="*/ 979087 h 4783510"/>
              <a:gd name="connsiteX38" fmla="*/ 11974871 w 12192000"/>
              <a:gd name="connsiteY38" fmla="*/ 981280 h 4783510"/>
              <a:gd name="connsiteX39" fmla="*/ 11996673 w 12192000"/>
              <a:gd name="connsiteY39" fmla="*/ 989271 h 4783510"/>
              <a:gd name="connsiteX40" fmla="*/ 12064304 w 12192000"/>
              <a:gd name="connsiteY40" fmla="*/ 976743 h 4783510"/>
              <a:gd name="connsiteX41" fmla="*/ 12108011 w 12192000"/>
              <a:gd name="connsiteY41" fmla="*/ 949852 h 4783510"/>
              <a:gd name="connsiteX42" fmla="*/ 12137961 w 12192000"/>
              <a:gd name="connsiteY42" fmla="*/ 928659 h 4783510"/>
              <a:gd name="connsiteX43" fmla="*/ 12152392 w 12192000"/>
              <a:gd name="connsiteY43" fmla="*/ 940852 h 4783510"/>
              <a:gd name="connsiteX44" fmla="*/ 12187275 w 12192000"/>
              <a:gd name="connsiteY44" fmla="*/ 939175 h 4783510"/>
              <a:gd name="connsiteX45" fmla="*/ 12192000 w 12192000"/>
              <a:gd name="connsiteY45" fmla="*/ 932202 h 4783510"/>
              <a:gd name="connsiteX46" fmla="*/ 12192000 w 12192000"/>
              <a:gd name="connsiteY46" fmla="*/ 1423622 h 4783510"/>
              <a:gd name="connsiteX47" fmla="*/ 12192000 w 12192000"/>
              <a:gd name="connsiteY47" fmla="*/ 2783600 h 4783510"/>
              <a:gd name="connsiteX48" fmla="*/ 12192000 w 12192000"/>
              <a:gd name="connsiteY48" fmla="*/ 4783510 h 4783510"/>
              <a:gd name="connsiteX49" fmla="*/ 2 w 12192000"/>
              <a:gd name="connsiteY49" fmla="*/ 4783510 h 4783510"/>
              <a:gd name="connsiteX50" fmla="*/ 2 w 12192000"/>
              <a:gd name="connsiteY50" fmla="*/ 1855074 h 4783510"/>
              <a:gd name="connsiteX51" fmla="*/ 0 w 12192000"/>
              <a:gd name="connsiteY51" fmla="*/ 1855074 h 4783510"/>
              <a:gd name="connsiteX52" fmla="*/ 0 w 12192000"/>
              <a:gd name="connsiteY52" fmla="*/ 3676 h 4783510"/>
              <a:gd name="connsiteX53" fmla="*/ 4725 w 12192000"/>
              <a:gd name="connsiteY53" fmla="*/ 10649 h 4783510"/>
              <a:gd name="connsiteX54" fmla="*/ 39608 w 12192000"/>
              <a:gd name="connsiteY54" fmla="*/ 12325 h 4783510"/>
              <a:gd name="connsiteX55" fmla="*/ 54039 w 12192000"/>
              <a:gd name="connsiteY55" fmla="*/ 133 h 4783510"/>
              <a:gd name="connsiteX0" fmla="*/ 54039 w 12192000"/>
              <a:gd name="connsiteY0" fmla="*/ 133 h 4783510"/>
              <a:gd name="connsiteX1" fmla="*/ 83989 w 12192000"/>
              <a:gd name="connsiteY1" fmla="*/ 21326 h 4783510"/>
              <a:gd name="connsiteX2" fmla="*/ 127696 w 12192000"/>
              <a:gd name="connsiteY2" fmla="*/ 48217 h 4783510"/>
              <a:gd name="connsiteX3" fmla="*/ 195328 w 12192000"/>
              <a:gd name="connsiteY3" fmla="*/ 60745 h 4783510"/>
              <a:gd name="connsiteX4" fmla="*/ 217130 w 12192000"/>
              <a:gd name="connsiteY4" fmla="*/ 52754 h 4783510"/>
              <a:gd name="connsiteX5" fmla="*/ 232932 w 12192000"/>
              <a:gd name="connsiteY5" fmla="*/ 50560 h 4783510"/>
              <a:gd name="connsiteX6" fmla="*/ 296960 w 12192000"/>
              <a:gd name="connsiteY6" fmla="*/ 85674 h 4783510"/>
              <a:gd name="connsiteX7" fmla="*/ 329442 w 12192000"/>
              <a:gd name="connsiteY7" fmla="*/ 61820 h 4783510"/>
              <a:gd name="connsiteX8" fmla="*/ 386012 w 12192000"/>
              <a:gd name="connsiteY8" fmla="*/ 80741 h 4783510"/>
              <a:gd name="connsiteX9" fmla="*/ 425496 w 12192000"/>
              <a:gd name="connsiteY9" fmla="*/ 47729 h 4783510"/>
              <a:gd name="connsiteX10" fmla="*/ 459561 w 12192000"/>
              <a:gd name="connsiteY10" fmla="*/ 55824 h 4783510"/>
              <a:gd name="connsiteX11" fmla="*/ 559233 w 12192000"/>
              <a:gd name="connsiteY11" fmla="*/ 72799 h 4783510"/>
              <a:gd name="connsiteX12" fmla="*/ 661345 w 12192000"/>
              <a:gd name="connsiteY12" fmla="*/ 147481 h 4783510"/>
              <a:gd name="connsiteX13" fmla="*/ 725095 w 12192000"/>
              <a:gd name="connsiteY13" fmla="*/ 161274 h 4783510"/>
              <a:gd name="connsiteX14" fmla="*/ 755536 w 12192000"/>
              <a:gd name="connsiteY14" fmla="*/ 180724 h 4783510"/>
              <a:gd name="connsiteX15" fmla="*/ 776480 w 12192000"/>
              <a:gd name="connsiteY15" fmla="*/ 182273 h 4783510"/>
              <a:gd name="connsiteX16" fmla="*/ 789058 w 12192000"/>
              <a:gd name="connsiteY16" fmla="*/ 184824 h 4783510"/>
              <a:gd name="connsiteX17" fmla="*/ 811171 w 12192000"/>
              <a:gd name="connsiteY17" fmla="*/ 216295 h 4783510"/>
              <a:gd name="connsiteX18" fmla="*/ 878029 w 12192000"/>
              <a:gd name="connsiteY18" fmla="*/ 215023 h 4783510"/>
              <a:gd name="connsiteX19" fmla="*/ 884769 w 12192000"/>
              <a:gd name="connsiteY19" fmla="*/ 220986 h 4783510"/>
              <a:gd name="connsiteX20" fmla="*/ 1600387 w 12192000"/>
              <a:gd name="connsiteY20" fmla="*/ 354356 h 4783510"/>
              <a:gd name="connsiteX21" fmla="*/ 9012952 w 12192000"/>
              <a:gd name="connsiteY21" fmla="*/ 1139547 h 4783510"/>
              <a:gd name="connsiteX22" fmla="*/ 11269135 w 12192000"/>
              <a:gd name="connsiteY22" fmla="*/ 1154978 h 4783510"/>
              <a:gd name="connsiteX23" fmla="*/ 11276593 w 12192000"/>
              <a:gd name="connsiteY23" fmla="*/ 1158504 h 4783510"/>
              <a:gd name="connsiteX24" fmla="*/ 11298713 w 12192000"/>
              <a:gd name="connsiteY24" fmla="*/ 1157049 h 4783510"/>
              <a:gd name="connsiteX25" fmla="*/ 11380829 w 12192000"/>
              <a:gd name="connsiteY25" fmla="*/ 1144822 h 4783510"/>
              <a:gd name="connsiteX26" fmla="*/ 11402942 w 12192000"/>
              <a:gd name="connsiteY26" fmla="*/ 1113350 h 4783510"/>
              <a:gd name="connsiteX27" fmla="*/ 11415520 w 12192000"/>
              <a:gd name="connsiteY27" fmla="*/ 1110800 h 4783510"/>
              <a:gd name="connsiteX28" fmla="*/ 11436464 w 12192000"/>
              <a:gd name="connsiteY28" fmla="*/ 1109251 h 4783510"/>
              <a:gd name="connsiteX29" fmla="*/ 11466905 w 12192000"/>
              <a:gd name="connsiteY29" fmla="*/ 1089800 h 4783510"/>
              <a:gd name="connsiteX30" fmla="*/ 11530655 w 12192000"/>
              <a:gd name="connsiteY30" fmla="*/ 1076007 h 4783510"/>
              <a:gd name="connsiteX31" fmla="*/ 11632767 w 12192000"/>
              <a:gd name="connsiteY31" fmla="*/ 1001326 h 4783510"/>
              <a:gd name="connsiteX32" fmla="*/ 11732439 w 12192000"/>
              <a:gd name="connsiteY32" fmla="*/ 984350 h 4783510"/>
              <a:gd name="connsiteX33" fmla="*/ 11766504 w 12192000"/>
              <a:gd name="connsiteY33" fmla="*/ 976255 h 4783510"/>
              <a:gd name="connsiteX34" fmla="*/ 11805989 w 12192000"/>
              <a:gd name="connsiteY34" fmla="*/ 1009267 h 4783510"/>
              <a:gd name="connsiteX35" fmla="*/ 11895040 w 12192000"/>
              <a:gd name="connsiteY35" fmla="*/ 1014200 h 4783510"/>
              <a:gd name="connsiteX36" fmla="*/ 11959068 w 12192000"/>
              <a:gd name="connsiteY36" fmla="*/ 979087 h 4783510"/>
              <a:gd name="connsiteX37" fmla="*/ 11974871 w 12192000"/>
              <a:gd name="connsiteY37" fmla="*/ 981280 h 4783510"/>
              <a:gd name="connsiteX38" fmla="*/ 11996673 w 12192000"/>
              <a:gd name="connsiteY38" fmla="*/ 989271 h 4783510"/>
              <a:gd name="connsiteX39" fmla="*/ 12064304 w 12192000"/>
              <a:gd name="connsiteY39" fmla="*/ 976743 h 4783510"/>
              <a:gd name="connsiteX40" fmla="*/ 12108011 w 12192000"/>
              <a:gd name="connsiteY40" fmla="*/ 949852 h 4783510"/>
              <a:gd name="connsiteX41" fmla="*/ 12137961 w 12192000"/>
              <a:gd name="connsiteY41" fmla="*/ 928659 h 4783510"/>
              <a:gd name="connsiteX42" fmla="*/ 12152392 w 12192000"/>
              <a:gd name="connsiteY42" fmla="*/ 940852 h 4783510"/>
              <a:gd name="connsiteX43" fmla="*/ 12187275 w 12192000"/>
              <a:gd name="connsiteY43" fmla="*/ 939175 h 4783510"/>
              <a:gd name="connsiteX44" fmla="*/ 12192000 w 12192000"/>
              <a:gd name="connsiteY44" fmla="*/ 932202 h 4783510"/>
              <a:gd name="connsiteX45" fmla="*/ 12192000 w 12192000"/>
              <a:gd name="connsiteY45" fmla="*/ 1423622 h 4783510"/>
              <a:gd name="connsiteX46" fmla="*/ 12192000 w 12192000"/>
              <a:gd name="connsiteY46" fmla="*/ 2783600 h 4783510"/>
              <a:gd name="connsiteX47" fmla="*/ 12192000 w 12192000"/>
              <a:gd name="connsiteY47" fmla="*/ 4783510 h 4783510"/>
              <a:gd name="connsiteX48" fmla="*/ 2 w 12192000"/>
              <a:gd name="connsiteY48" fmla="*/ 4783510 h 4783510"/>
              <a:gd name="connsiteX49" fmla="*/ 2 w 12192000"/>
              <a:gd name="connsiteY49" fmla="*/ 1855074 h 4783510"/>
              <a:gd name="connsiteX50" fmla="*/ 0 w 12192000"/>
              <a:gd name="connsiteY50" fmla="*/ 1855074 h 4783510"/>
              <a:gd name="connsiteX51" fmla="*/ 0 w 12192000"/>
              <a:gd name="connsiteY51" fmla="*/ 3676 h 4783510"/>
              <a:gd name="connsiteX52" fmla="*/ 4725 w 12192000"/>
              <a:gd name="connsiteY52" fmla="*/ 10649 h 4783510"/>
              <a:gd name="connsiteX53" fmla="*/ 39608 w 12192000"/>
              <a:gd name="connsiteY53" fmla="*/ 12325 h 4783510"/>
              <a:gd name="connsiteX54" fmla="*/ 54039 w 12192000"/>
              <a:gd name="connsiteY54" fmla="*/ 133 h 4783510"/>
              <a:gd name="connsiteX0" fmla="*/ 54039 w 12192000"/>
              <a:gd name="connsiteY0" fmla="*/ 133 h 4783510"/>
              <a:gd name="connsiteX1" fmla="*/ 83989 w 12192000"/>
              <a:gd name="connsiteY1" fmla="*/ 21326 h 4783510"/>
              <a:gd name="connsiteX2" fmla="*/ 127696 w 12192000"/>
              <a:gd name="connsiteY2" fmla="*/ 48217 h 4783510"/>
              <a:gd name="connsiteX3" fmla="*/ 195328 w 12192000"/>
              <a:gd name="connsiteY3" fmla="*/ 60745 h 4783510"/>
              <a:gd name="connsiteX4" fmla="*/ 217130 w 12192000"/>
              <a:gd name="connsiteY4" fmla="*/ 52754 h 4783510"/>
              <a:gd name="connsiteX5" fmla="*/ 232932 w 12192000"/>
              <a:gd name="connsiteY5" fmla="*/ 50560 h 4783510"/>
              <a:gd name="connsiteX6" fmla="*/ 296960 w 12192000"/>
              <a:gd name="connsiteY6" fmla="*/ 85674 h 4783510"/>
              <a:gd name="connsiteX7" fmla="*/ 329442 w 12192000"/>
              <a:gd name="connsiteY7" fmla="*/ 61820 h 4783510"/>
              <a:gd name="connsiteX8" fmla="*/ 386012 w 12192000"/>
              <a:gd name="connsiteY8" fmla="*/ 80741 h 4783510"/>
              <a:gd name="connsiteX9" fmla="*/ 425496 w 12192000"/>
              <a:gd name="connsiteY9" fmla="*/ 47729 h 4783510"/>
              <a:gd name="connsiteX10" fmla="*/ 459561 w 12192000"/>
              <a:gd name="connsiteY10" fmla="*/ 55824 h 4783510"/>
              <a:gd name="connsiteX11" fmla="*/ 559233 w 12192000"/>
              <a:gd name="connsiteY11" fmla="*/ 72799 h 4783510"/>
              <a:gd name="connsiteX12" fmla="*/ 661345 w 12192000"/>
              <a:gd name="connsiteY12" fmla="*/ 147481 h 4783510"/>
              <a:gd name="connsiteX13" fmla="*/ 725095 w 12192000"/>
              <a:gd name="connsiteY13" fmla="*/ 161274 h 4783510"/>
              <a:gd name="connsiteX14" fmla="*/ 755536 w 12192000"/>
              <a:gd name="connsiteY14" fmla="*/ 180724 h 4783510"/>
              <a:gd name="connsiteX15" fmla="*/ 776480 w 12192000"/>
              <a:gd name="connsiteY15" fmla="*/ 182273 h 4783510"/>
              <a:gd name="connsiteX16" fmla="*/ 789058 w 12192000"/>
              <a:gd name="connsiteY16" fmla="*/ 184824 h 4783510"/>
              <a:gd name="connsiteX17" fmla="*/ 811171 w 12192000"/>
              <a:gd name="connsiteY17" fmla="*/ 216295 h 4783510"/>
              <a:gd name="connsiteX18" fmla="*/ 878029 w 12192000"/>
              <a:gd name="connsiteY18" fmla="*/ 215023 h 4783510"/>
              <a:gd name="connsiteX19" fmla="*/ 884769 w 12192000"/>
              <a:gd name="connsiteY19" fmla="*/ 220986 h 4783510"/>
              <a:gd name="connsiteX20" fmla="*/ 1600387 w 12192000"/>
              <a:gd name="connsiteY20" fmla="*/ 354356 h 4783510"/>
              <a:gd name="connsiteX21" fmla="*/ 9012952 w 12192000"/>
              <a:gd name="connsiteY21" fmla="*/ 1139547 h 4783510"/>
              <a:gd name="connsiteX22" fmla="*/ 11269135 w 12192000"/>
              <a:gd name="connsiteY22" fmla="*/ 1154978 h 4783510"/>
              <a:gd name="connsiteX23" fmla="*/ 11276593 w 12192000"/>
              <a:gd name="connsiteY23" fmla="*/ 1158504 h 4783510"/>
              <a:gd name="connsiteX24" fmla="*/ 11298713 w 12192000"/>
              <a:gd name="connsiteY24" fmla="*/ 1157049 h 4783510"/>
              <a:gd name="connsiteX25" fmla="*/ 11380829 w 12192000"/>
              <a:gd name="connsiteY25" fmla="*/ 1144822 h 4783510"/>
              <a:gd name="connsiteX26" fmla="*/ 11402942 w 12192000"/>
              <a:gd name="connsiteY26" fmla="*/ 1113350 h 4783510"/>
              <a:gd name="connsiteX27" fmla="*/ 11415520 w 12192000"/>
              <a:gd name="connsiteY27" fmla="*/ 1110800 h 4783510"/>
              <a:gd name="connsiteX28" fmla="*/ 11436464 w 12192000"/>
              <a:gd name="connsiteY28" fmla="*/ 1109251 h 4783510"/>
              <a:gd name="connsiteX29" fmla="*/ 11466905 w 12192000"/>
              <a:gd name="connsiteY29" fmla="*/ 1089800 h 4783510"/>
              <a:gd name="connsiteX30" fmla="*/ 11530655 w 12192000"/>
              <a:gd name="connsiteY30" fmla="*/ 1076007 h 4783510"/>
              <a:gd name="connsiteX31" fmla="*/ 11632767 w 12192000"/>
              <a:gd name="connsiteY31" fmla="*/ 1001326 h 4783510"/>
              <a:gd name="connsiteX32" fmla="*/ 11732439 w 12192000"/>
              <a:gd name="connsiteY32" fmla="*/ 984350 h 4783510"/>
              <a:gd name="connsiteX33" fmla="*/ 11766504 w 12192000"/>
              <a:gd name="connsiteY33" fmla="*/ 976255 h 4783510"/>
              <a:gd name="connsiteX34" fmla="*/ 11805989 w 12192000"/>
              <a:gd name="connsiteY34" fmla="*/ 1009267 h 4783510"/>
              <a:gd name="connsiteX35" fmla="*/ 11891635 w 12192000"/>
              <a:gd name="connsiteY35" fmla="*/ 997172 h 4783510"/>
              <a:gd name="connsiteX36" fmla="*/ 11959068 w 12192000"/>
              <a:gd name="connsiteY36" fmla="*/ 979087 h 4783510"/>
              <a:gd name="connsiteX37" fmla="*/ 11974871 w 12192000"/>
              <a:gd name="connsiteY37" fmla="*/ 981280 h 4783510"/>
              <a:gd name="connsiteX38" fmla="*/ 11996673 w 12192000"/>
              <a:gd name="connsiteY38" fmla="*/ 989271 h 4783510"/>
              <a:gd name="connsiteX39" fmla="*/ 12064304 w 12192000"/>
              <a:gd name="connsiteY39" fmla="*/ 976743 h 4783510"/>
              <a:gd name="connsiteX40" fmla="*/ 12108011 w 12192000"/>
              <a:gd name="connsiteY40" fmla="*/ 949852 h 4783510"/>
              <a:gd name="connsiteX41" fmla="*/ 12137961 w 12192000"/>
              <a:gd name="connsiteY41" fmla="*/ 928659 h 4783510"/>
              <a:gd name="connsiteX42" fmla="*/ 12152392 w 12192000"/>
              <a:gd name="connsiteY42" fmla="*/ 940852 h 4783510"/>
              <a:gd name="connsiteX43" fmla="*/ 12187275 w 12192000"/>
              <a:gd name="connsiteY43" fmla="*/ 939175 h 4783510"/>
              <a:gd name="connsiteX44" fmla="*/ 12192000 w 12192000"/>
              <a:gd name="connsiteY44" fmla="*/ 932202 h 4783510"/>
              <a:gd name="connsiteX45" fmla="*/ 12192000 w 12192000"/>
              <a:gd name="connsiteY45" fmla="*/ 1423622 h 4783510"/>
              <a:gd name="connsiteX46" fmla="*/ 12192000 w 12192000"/>
              <a:gd name="connsiteY46" fmla="*/ 2783600 h 4783510"/>
              <a:gd name="connsiteX47" fmla="*/ 12192000 w 12192000"/>
              <a:gd name="connsiteY47" fmla="*/ 4783510 h 4783510"/>
              <a:gd name="connsiteX48" fmla="*/ 2 w 12192000"/>
              <a:gd name="connsiteY48" fmla="*/ 4783510 h 4783510"/>
              <a:gd name="connsiteX49" fmla="*/ 2 w 12192000"/>
              <a:gd name="connsiteY49" fmla="*/ 1855074 h 4783510"/>
              <a:gd name="connsiteX50" fmla="*/ 0 w 12192000"/>
              <a:gd name="connsiteY50" fmla="*/ 1855074 h 4783510"/>
              <a:gd name="connsiteX51" fmla="*/ 0 w 12192000"/>
              <a:gd name="connsiteY51" fmla="*/ 3676 h 4783510"/>
              <a:gd name="connsiteX52" fmla="*/ 4725 w 12192000"/>
              <a:gd name="connsiteY52" fmla="*/ 10649 h 4783510"/>
              <a:gd name="connsiteX53" fmla="*/ 39608 w 12192000"/>
              <a:gd name="connsiteY53" fmla="*/ 12325 h 4783510"/>
              <a:gd name="connsiteX54" fmla="*/ 54039 w 12192000"/>
              <a:gd name="connsiteY54" fmla="*/ 133 h 4783510"/>
              <a:gd name="connsiteX0" fmla="*/ 54039 w 12192000"/>
              <a:gd name="connsiteY0" fmla="*/ 133 h 4783510"/>
              <a:gd name="connsiteX1" fmla="*/ 83989 w 12192000"/>
              <a:gd name="connsiteY1" fmla="*/ 21326 h 4783510"/>
              <a:gd name="connsiteX2" fmla="*/ 127696 w 12192000"/>
              <a:gd name="connsiteY2" fmla="*/ 48217 h 4783510"/>
              <a:gd name="connsiteX3" fmla="*/ 195328 w 12192000"/>
              <a:gd name="connsiteY3" fmla="*/ 60745 h 4783510"/>
              <a:gd name="connsiteX4" fmla="*/ 217130 w 12192000"/>
              <a:gd name="connsiteY4" fmla="*/ 52754 h 4783510"/>
              <a:gd name="connsiteX5" fmla="*/ 232932 w 12192000"/>
              <a:gd name="connsiteY5" fmla="*/ 50560 h 4783510"/>
              <a:gd name="connsiteX6" fmla="*/ 296960 w 12192000"/>
              <a:gd name="connsiteY6" fmla="*/ 85674 h 4783510"/>
              <a:gd name="connsiteX7" fmla="*/ 329442 w 12192000"/>
              <a:gd name="connsiteY7" fmla="*/ 61820 h 4783510"/>
              <a:gd name="connsiteX8" fmla="*/ 386012 w 12192000"/>
              <a:gd name="connsiteY8" fmla="*/ 80741 h 4783510"/>
              <a:gd name="connsiteX9" fmla="*/ 425496 w 12192000"/>
              <a:gd name="connsiteY9" fmla="*/ 47729 h 4783510"/>
              <a:gd name="connsiteX10" fmla="*/ 459561 w 12192000"/>
              <a:gd name="connsiteY10" fmla="*/ 55824 h 4783510"/>
              <a:gd name="connsiteX11" fmla="*/ 559233 w 12192000"/>
              <a:gd name="connsiteY11" fmla="*/ 72799 h 4783510"/>
              <a:gd name="connsiteX12" fmla="*/ 661345 w 12192000"/>
              <a:gd name="connsiteY12" fmla="*/ 147481 h 4783510"/>
              <a:gd name="connsiteX13" fmla="*/ 725095 w 12192000"/>
              <a:gd name="connsiteY13" fmla="*/ 161274 h 4783510"/>
              <a:gd name="connsiteX14" fmla="*/ 755536 w 12192000"/>
              <a:gd name="connsiteY14" fmla="*/ 180724 h 4783510"/>
              <a:gd name="connsiteX15" fmla="*/ 776480 w 12192000"/>
              <a:gd name="connsiteY15" fmla="*/ 182273 h 4783510"/>
              <a:gd name="connsiteX16" fmla="*/ 789058 w 12192000"/>
              <a:gd name="connsiteY16" fmla="*/ 184824 h 4783510"/>
              <a:gd name="connsiteX17" fmla="*/ 811171 w 12192000"/>
              <a:gd name="connsiteY17" fmla="*/ 216295 h 4783510"/>
              <a:gd name="connsiteX18" fmla="*/ 878029 w 12192000"/>
              <a:gd name="connsiteY18" fmla="*/ 215023 h 4783510"/>
              <a:gd name="connsiteX19" fmla="*/ 884769 w 12192000"/>
              <a:gd name="connsiteY19" fmla="*/ 220986 h 4783510"/>
              <a:gd name="connsiteX20" fmla="*/ 1600387 w 12192000"/>
              <a:gd name="connsiteY20" fmla="*/ 354356 h 4783510"/>
              <a:gd name="connsiteX21" fmla="*/ 9012952 w 12192000"/>
              <a:gd name="connsiteY21" fmla="*/ 1139547 h 4783510"/>
              <a:gd name="connsiteX22" fmla="*/ 11269135 w 12192000"/>
              <a:gd name="connsiteY22" fmla="*/ 1154978 h 4783510"/>
              <a:gd name="connsiteX23" fmla="*/ 11276593 w 12192000"/>
              <a:gd name="connsiteY23" fmla="*/ 1158504 h 4783510"/>
              <a:gd name="connsiteX24" fmla="*/ 11298713 w 12192000"/>
              <a:gd name="connsiteY24" fmla="*/ 1157049 h 4783510"/>
              <a:gd name="connsiteX25" fmla="*/ 11380829 w 12192000"/>
              <a:gd name="connsiteY25" fmla="*/ 1144822 h 4783510"/>
              <a:gd name="connsiteX26" fmla="*/ 11402942 w 12192000"/>
              <a:gd name="connsiteY26" fmla="*/ 1113350 h 4783510"/>
              <a:gd name="connsiteX27" fmla="*/ 11415520 w 12192000"/>
              <a:gd name="connsiteY27" fmla="*/ 1110800 h 4783510"/>
              <a:gd name="connsiteX28" fmla="*/ 11436464 w 12192000"/>
              <a:gd name="connsiteY28" fmla="*/ 1109251 h 4783510"/>
              <a:gd name="connsiteX29" fmla="*/ 11466905 w 12192000"/>
              <a:gd name="connsiteY29" fmla="*/ 1089800 h 4783510"/>
              <a:gd name="connsiteX30" fmla="*/ 11530655 w 12192000"/>
              <a:gd name="connsiteY30" fmla="*/ 1076007 h 4783510"/>
              <a:gd name="connsiteX31" fmla="*/ 11632767 w 12192000"/>
              <a:gd name="connsiteY31" fmla="*/ 1001326 h 4783510"/>
              <a:gd name="connsiteX32" fmla="*/ 11732439 w 12192000"/>
              <a:gd name="connsiteY32" fmla="*/ 984350 h 4783510"/>
              <a:gd name="connsiteX33" fmla="*/ 11766504 w 12192000"/>
              <a:gd name="connsiteY33" fmla="*/ 976255 h 4783510"/>
              <a:gd name="connsiteX34" fmla="*/ 11826422 w 12192000"/>
              <a:gd name="connsiteY34" fmla="*/ 995644 h 4783510"/>
              <a:gd name="connsiteX35" fmla="*/ 11891635 w 12192000"/>
              <a:gd name="connsiteY35" fmla="*/ 997172 h 4783510"/>
              <a:gd name="connsiteX36" fmla="*/ 11959068 w 12192000"/>
              <a:gd name="connsiteY36" fmla="*/ 979087 h 4783510"/>
              <a:gd name="connsiteX37" fmla="*/ 11974871 w 12192000"/>
              <a:gd name="connsiteY37" fmla="*/ 981280 h 4783510"/>
              <a:gd name="connsiteX38" fmla="*/ 11996673 w 12192000"/>
              <a:gd name="connsiteY38" fmla="*/ 989271 h 4783510"/>
              <a:gd name="connsiteX39" fmla="*/ 12064304 w 12192000"/>
              <a:gd name="connsiteY39" fmla="*/ 976743 h 4783510"/>
              <a:gd name="connsiteX40" fmla="*/ 12108011 w 12192000"/>
              <a:gd name="connsiteY40" fmla="*/ 949852 h 4783510"/>
              <a:gd name="connsiteX41" fmla="*/ 12137961 w 12192000"/>
              <a:gd name="connsiteY41" fmla="*/ 928659 h 4783510"/>
              <a:gd name="connsiteX42" fmla="*/ 12152392 w 12192000"/>
              <a:gd name="connsiteY42" fmla="*/ 940852 h 4783510"/>
              <a:gd name="connsiteX43" fmla="*/ 12187275 w 12192000"/>
              <a:gd name="connsiteY43" fmla="*/ 939175 h 4783510"/>
              <a:gd name="connsiteX44" fmla="*/ 12192000 w 12192000"/>
              <a:gd name="connsiteY44" fmla="*/ 932202 h 4783510"/>
              <a:gd name="connsiteX45" fmla="*/ 12192000 w 12192000"/>
              <a:gd name="connsiteY45" fmla="*/ 1423622 h 4783510"/>
              <a:gd name="connsiteX46" fmla="*/ 12192000 w 12192000"/>
              <a:gd name="connsiteY46" fmla="*/ 2783600 h 4783510"/>
              <a:gd name="connsiteX47" fmla="*/ 12192000 w 12192000"/>
              <a:gd name="connsiteY47" fmla="*/ 4783510 h 4783510"/>
              <a:gd name="connsiteX48" fmla="*/ 2 w 12192000"/>
              <a:gd name="connsiteY48" fmla="*/ 4783510 h 4783510"/>
              <a:gd name="connsiteX49" fmla="*/ 2 w 12192000"/>
              <a:gd name="connsiteY49" fmla="*/ 1855074 h 4783510"/>
              <a:gd name="connsiteX50" fmla="*/ 0 w 12192000"/>
              <a:gd name="connsiteY50" fmla="*/ 1855074 h 4783510"/>
              <a:gd name="connsiteX51" fmla="*/ 0 w 12192000"/>
              <a:gd name="connsiteY51" fmla="*/ 3676 h 4783510"/>
              <a:gd name="connsiteX52" fmla="*/ 4725 w 12192000"/>
              <a:gd name="connsiteY52" fmla="*/ 10649 h 4783510"/>
              <a:gd name="connsiteX53" fmla="*/ 39608 w 12192000"/>
              <a:gd name="connsiteY53" fmla="*/ 12325 h 4783510"/>
              <a:gd name="connsiteX54" fmla="*/ 54039 w 12192000"/>
              <a:gd name="connsiteY54" fmla="*/ 133 h 4783510"/>
              <a:gd name="connsiteX0" fmla="*/ 54039 w 12192000"/>
              <a:gd name="connsiteY0" fmla="*/ 133 h 4783510"/>
              <a:gd name="connsiteX1" fmla="*/ 83989 w 12192000"/>
              <a:gd name="connsiteY1" fmla="*/ 21326 h 4783510"/>
              <a:gd name="connsiteX2" fmla="*/ 127696 w 12192000"/>
              <a:gd name="connsiteY2" fmla="*/ 48217 h 4783510"/>
              <a:gd name="connsiteX3" fmla="*/ 195328 w 12192000"/>
              <a:gd name="connsiteY3" fmla="*/ 60745 h 4783510"/>
              <a:gd name="connsiteX4" fmla="*/ 217130 w 12192000"/>
              <a:gd name="connsiteY4" fmla="*/ 52754 h 4783510"/>
              <a:gd name="connsiteX5" fmla="*/ 232932 w 12192000"/>
              <a:gd name="connsiteY5" fmla="*/ 50560 h 4783510"/>
              <a:gd name="connsiteX6" fmla="*/ 296960 w 12192000"/>
              <a:gd name="connsiteY6" fmla="*/ 85674 h 4783510"/>
              <a:gd name="connsiteX7" fmla="*/ 329442 w 12192000"/>
              <a:gd name="connsiteY7" fmla="*/ 61820 h 4783510"/>
              <a:gd name="connsiteX8" fmla="*/ 386012 w 12192000"/>
              <a:gd name="connsiteY8" fmla="*/ 80741 h 4783510"/>
              <a:gd name="connsiteX9" fmla="*/ 425496 w 12192000"/>
              <a:gd name="connsiteY9" fmla="*/ 47729 h 4783510"/>
              <a:gd name="connsiteX10" fmla="*/ 459561 w 12192000"/>
              <a:gd name="connsiteY10" fmla="*/ 55824 h 4783510"/>
              <a:gd name="connsiteX11" fmla="*/ 559233 w 12192000"/>
              <a:gd name="connsiteY11" fmla="*/ 72799 h 4783510"/>
              <a:gd name="connsiteX12" fmla="*/ 661345 w 12192000"/>
              <a:gd name="connsiteY12" fmla="*/ 147481 h 4783510"/>
              <a:gd name="connsiteX13" fmla="*/ 725095 w 12192000"/>
              <a:gd name="connsiteY13" fmla="*/ 161274 h 4783510"/>
              <a:gd name="connsiteX14" fmla="*/ 755536 w 12192000"/>
              <a:gd name="connsiteY14" fmla="*/ 180724 h 4783510"/>
              <a:gd name="connsiteX15" fmla="*/ 776480 w 12192000"/>
              <a:gd name="connsiteY15" fmla="*/ 182273 h 4783510"/>
              <a:gd name="connsiteX16" fmla="*/ 789058 w 12192000"/>
              <a:gd name="connsiteY16" fmla="*/ 184824 h 4783510"/>
              <a:gd name="connsiteX17" fmla="*/ 811171 w 12192000"/>
              <a:gd name="connsiteY17" fmla="*/ 216295 h 4783510"/>
              <a:gd name="connsiteX18" fmla="*/ 878029 w 12192000"/>
              <a:gd name="connsiteY18" fmla="*/ 215023 h 4783510"/>
              <a:gd name="connsiteX19" fmla="*/ 884769 w 12192000"/>
              <a:gd name="connsiteY19" fmla="*/ 220986 h 4783510"/>
              <a:gd name="connsiteX20" fmla="*/ 1600387 w 12192000"/>
              <a:gd name="connsiteY20" fmla="*/ 354356 h 4783510"/>
              <a:gd name="connsiteX21" fmla="*/ 9012952 w 12192000"/>
              <a:gd name="connsiteY21" fmla="*/ 1139547 h 4783510"/>
              <a:gd name="connsiteX22" fmla="*/ 11269135 w 12192000"/>
              <a:gd name="connsiteY22" fmla="*/ 1154978 h 4783510"/>
              <a:gd name="connsiteX23" fmla="*/ 11276593 w 12192000"/>
              <a:gd name="connsiteY23" fmla="*/ 1158504 h 4783510"/>
              <a:gd name="connsiteX24" fmla="*/ 11298713 w 12192000"/>
              <a:gd name="connsiteY24" fmla="*/ 1157049 h 4783510"/>
              <a:gd name="connsiteX25" fmla="*/ 11380829 w 12192000"/>
              <a:gd name="connsiteY25" fmla="*/ 1144822 h 4783510"/>
              <a:gd name="connsiteX26" fmla="*/ 11402942 w 12192000"/>
              <a:gd name="connsiteY26" fmla="*/ 1113350 h 4783510"/>
              <a:gd name="connsiteX27" fmla="*/ 11415520 w 12192000"/>
              <a:gd name="connsiteY27" fmla="*/ 1110800 h 4783510"/>
              <a:gd name="connsiteX28" fmla="*/ 11436464 w 12192000"/>
              <a:gd name="connsiteY28" fmla="*/ 1109251 h 4783510"/>
              <a:gd name="connsiteX29" fmla="*/ 11466905 w 12192000"/>
              <a:gd name="connsiteY29" fmla="*/ 1089800 h 4783510"/>
              <a:gd name="connsiteX30" fmla="*/ 11530655 w 12192000"/>
              <a:gd name="connsiteY30" fmla="*/ 1076007 h 4783510"/>
              <a:gd name="connsiteX31" fmla="*/ 11632767 w 12192000"/>
              <a:gd name="connsiteY31" fmla="*/ 1001326 h 4783510"/>
              <a:gd name="connsiteX32" fmla="*/ 11732439 w 12192000"/>
              <a:gd name="connsiteY32" fmla="*/ 984350 h 4783510"/>
              <a:gd name="connsiteX33" fmla="*/ 11766504 w 12192000"/>
              <a:gd name="connsiteY33" fmla="*/ 976255 h 4783510"/>
              <a:gd name="connsiteX34" fmla="*/ 11788440 w 12192000"/>
              <a:gd name="connsiteY34" fmla="*/ 995646 h 4783510"/>
              <a:gd name="connsiteX35" fmla="*/ 11826422 w 12192000"/>
              <a:gd name="connsiteY35" fmla="*/ 995644 h 4783510"/>
              <a:gd name="connsiteX36" fmla="*/ 11891635 w 12192000"/>
              <a:gd name="connsiteY36" fmla="*/ 997172 h 4783510"/>
              <a:gd name="connsiteX37" fmla="*/ 11959068 w 12192000"/>
              <a:gd name="connsiteY37" fmla="*/ 979087 h 4783510"/>
              <a:gd name="connsiteX38" fmla="*/ 11974871 w 12192000"/>
              <a:gd name="connsiteY38" fmla="*/ 981280 h 4783510"/>
              <a:gd name="connsiteX39" fmla="*/ 11996673 w 12192000"/>
              <a:gd name="connsiteY39" fmla="*/ 989271 h 4783510"/>
              <a:gd name="connsiteX40" fmla="*/ 12064304 w 12192000"/>
              <a:gd name="connsiteY40" fmla="*/ 976743 h 4783510"/>
              <a:gd name="connsiteX41" fmla="*/ 12108011 w 12192000"/>
              <a:gd name="connsiteY41" fmla="*/ 949852 h 4783510"/>
              <a:gd name="connsiteX42" fmla="*/ 12137961 w 12192000"/>
              <a:gd name="connsiteY42" fmla="*/ 928659 h 4783510"/>
              <a:gd name="connsiteX43" fmla="*/ 12152392 w 12192000"/>
              <a:gd name="connsiteY43" fmla="*/ 940852 h 4783510"/>
              <a:gd name="connsiteX44" fmla="*/ 12187275 w 12192000"/>
              <a:gd name="connsiteY44" fmla="*/ 939175 h 4783510"/>
              <a:gd name="connsiteX45" fmla="*/ 12192000 w 12192000"/>
              <a:gd name="connsiteY45" fmla="*/ 932202 h 4783510"/>
              <a:gd name="connsiteX46" fmla="*/ 12192000 w 12192000"/>
              <a:gd name="connsiteY46" fmla="*/ 1423622 h 4783510"/>
              <a:gd name="connsiteX47" fmla="*/ 12192000 w 12192000"/>
              <a:gd name="connsiteY47" fmla="*/ 2783600 h 4783510"/>
              <a:gd name="connsiteX48" fmla="*/ 12192000 w 12192000"/>
              <a:gd name="connsiteY48" fmla="*/ 4783510 h 4783510"/>
              <a:gd name="connsiteX49" fmla="*/ 2 w 12192000"/>
              <a:gd name="connsiteY49" fmla="*/ 4783510 h 4783510"/>
              <a:gd name="connsiteX50" fmla="*/ 2 w 12192000"/>
              <a:gd name="connsiteY50" fmla="*/ 1855074 h 4783510"/>
              <a:gd name="connsiteX51" fmla="*/ 0 w 12192000"/>
              <a:gd name="connsiteY51" fmla="*/ 1855074 h 4783510"/>
              <a:gd name="connsiteX52" fmla="*/ 0 w 12192000"/>
              <a:gd name="connsiteY52" fmla="*/ 3676 h 4783510"/>
              <a:gd name="connsiteX53" fmla="*/ 4725 w 12192000"/>
              <a:gd name="connsiteY53" fmla="*/ 10649 h 4783510"/>
              <a:gd name="connsiteX54" fmla="*/ 39608 w 12192000"/>
              <a:gd name="connsiteY54" fmla="*/ 12325 h 4783510"/>
              <a:gd name="connsiteX55" fmla="*/ 54039 w 12192000"/>
              <a:gd name="connsiteY55" fmla="*/ 133 h 4783510"/>
              <a:gd name="connsiteX0" fmla="*/ 54039 w 12192000"/>
              <a:gd name="connsiteY0" fmla="*/ 133 h 4783510"/>
              <a:gd name="connsiteX1" fmla="*/ 83989 w 12192000"/>
              <a:gd name="connsiteY1" fmla="*/ 21326 h 4783510"/>
              <a:gd name="connsiteX2" fmla="*/ 127696 w 12192000"/>
              <a:gd name="connsiteY2" fmla="*/ 48217 h 4783510"/>
              <a:gd name="connsiteX3" fmla="*/ 195328 w 12192000"/>
              <a:gd name="connsiteY3" fmla="*/ 60745 h 4783510"/>
              <a:gd name="connsiteX4" fmla="*/ 217130 w 12192000"/>
              <a:gd name="connsiteY4" fmla="*/ 52754 h 4783510"/>
              <a:gd name="connsiteX5" fmla="*/ 232932 w 12192000"/>
              <a:gd name="connsiteY5" fmla="*/ 50560 h 4783510"/>
              <a:gd name="connsiteX6" fmla="*/ 296960 w 12192000"/>
              <a:gd name="connsiteY6" fmla="*/ 85674 h 4783510"/>
              <a:gd name="connsiteX7" fmla="*/ 329442 w 12192000"/>
              <a:gd name="connsiteY7" fmla="*/ 61820 h 4783510"/>
              <a:gd name="connsiteX8" fmla="*/ 386012 w 12192000"/>
              <a:gd name="connsiteY8" fmla="*/ 80741 h 4783510"/>
              <a:gd name="connsiteX9" fmla="*/ 425496 w 12192000"/>
              <a:gd name="connsiteY9" fmla="*/ 47729 h 4783510"/>
              <a:gd name="connsiteX10" fmla="*/ 459561 w 12192000"/>
              <a:gd name="connsiteY10" fmla="*/ 55824 h 4783510"/>
              <a:gd name="connsiteX11" fmla="*/ 559233 w 12192000"/>
              <a:gd name="connsiteY11" fmla="*/ 72799 h 4783510"/>
              <a:gd name="connsiteX12" fmla="*/ 661345 w 12192000"/>
              <a:gd name="connsiteY12" fmla="*/ 147481 h 4783510"/>
              <a:gd name="connsiteX13" fmla="*/ 725095 w 12192000"/>
              <a:gd name="connsiteY13" fmla="*/ 161274 h 4783510"/>
              <a:gd name="connsiteX14" fmla="*/ 755536 w 12192000"/>
              <a:gd name="connsiteY14" fmla="*/ 180724 h 4783510"/>
              <a:gd name="connsiteX15" fmla="*/ 776480 w 12192000"/>
              <a:gd name="connsiteY15" fmla="*/ 182273 h 4783510"/>
              <a:gd name="connsiteX16" fmla="*/ 789058 w 12192000"/>
              <a:gd name="connsiteY16" fmla="*/ 184824 h 4783510"/>
              <a:gd name="connsiteX17" fmla="*/ 811171 w 12192000"/>
              <a:gd name="connsiteY17" fmla="*/ 216295 h 4783510"/>
              <a:gd name="connsiteX18" fmla="*/ 878029 w 12192000"/>
              <a:gd name="connsiteY18" fmla="*/ 215023 h 4783510"/>
              <a:gd name="connsiteX19" fmla="*/ 884769 w 12192000"/>
              <a:gd name="connsiteY19" fmla="*/ 220986 h 4783510"/>
              <a:gd name="connsiteX20" fmla="*/ 1600387 w 12192000"/>
              <a:gd name="connsiteY20" fmla="*/ 354356 h 4783510"/>
              <a:gd name="connsiteX21" fmla="*/ 9012952 w 12192000"/>
              <a:gd name="connsiteY21" fmla="*/ 1139547 h 4783510"/>
              <a:gd name="connsiteX22" fmla="*/ 11269135 w 12192000"/>
              <a:gd name="connsiteY22" fmla="*/ 1154978 h 4783510"/>
              <a:gd name="connsiteX23" fmla="*/ 11276593 w 12192000"/>
              <a:gd name="connsiteY23" fmla="*/ 1158504 h 4783510"/>
              <a:gd name="connsiteX24" fmla="*/ 11298713 w 12192000"/>
              <a:gd name="connsiteY24" fmla="*/ 1157049 h 4783510"/>
              <a:gd name="connsiteX25" fmla="*/ 11380829 w 12192000"/>
              <a:gd name="connsiteY25" fmla="*/ 1144822 h 4783510"/>
              <a:gd name="connsiteX26" fmla="*/ 11402942 w 12192000"/>
              <a:gd name="connsiteY26" fmla="*/ 1113350 h 4783510"/>
              <a:gd name="connsiteX27" fmla="*/ 11415520 w 12192000"/>
              <a:gd name="connsiteY27" fmla="*/ 1110800 h 4783510"/>
              <a:gd name="connsiteX28" fmla="*/ 11436464 w 12192000"/>
              <a:gd name="connsiteY28" fmla="*/ 1109251 h 4783510"/>
              <a:gd name="connsiteX29" fmla="*/ 11466905 w 12192000"/>
              <a:gd name="connsiteY29" fmla="*/ 1089800 h 4783510"/>
              <a:gd name="connsiteX30" fmla="*/ 11530655 w 12192000"/>
              <a:gd name="connsiteY30" fmla="*/ 1076007 h 4783510"/>
              <a:gd name="connsiteX31" fmla="*/ 11632767 w 12192000"/>
              <a:gd name="connsiteY31" fmla="*/ 1001326 h 4783510"/>
              <a:gd name="connsiteX32" fmla="*/ 11735844 w 12192000"/>
              <a:gd name="connsiteY32" fmla="*/ 1008189 h 4783510"/>
              <a:gd name="connsiteX33" fmla="*/ 11766504 w 12192000"/>
              <a:gd name="connsiteY33" fmla="*/ 976255 h 4783510"/>
              <a:gd name="connsiteX34" fmla="*/ 11788440 w 12192000"/>
              <a:gd name="connsiteY34" fmla="*/ 995646 h 4783510"/>
              <a:gd name="connsiteX35" fmla="*/ 11826422 w 12192000"/>
              <a:gd name="connsiteY35" fmla="*/ 995644 h 4783510"/>
              <a:gd name="connsiteX36" fmla="*/ 11891635 w 12192000"/>
              <a:gd name="connsiteY36" fmla="*/ 997172 h 4783510"/>
              <a:gd name="connsiteX37" fmla="*/ 11959068 w 12192000"/>
              <a:gd name="connsiteY37" fmla="*/ 979087 h 4783510"/>
              <a:gd name="connsiteX38" fmla="*/ 11974871 w 12192000"/>
              <a:gd name="connsiteY38" fmla="*/ 981280 h 4783510"/>
              <a:gd name="connsiteX39" fmla="*/ 11996673 w 12192000"/>
              <a:gd name="connsiteY39" fmla="*/ 989271 h 4783510"/>
              <a:gd name="connsiteX40" fmla="*/ 12064304 w 12192000"/>
              <a:gd name="connsiteY40" fmla="*/ 976743 h 4783510"/>
              <a:gd name="connsiteX41" fmla="*/ 12108011 w 12192000"/>
              <a:gd name="connsiteY41" fmla="*/ 949852 h 4783510"/>
              <a:gd name="connsiteX42" fmla="*/ 12137961 w 12192000"/>
              <a:gd name="connsiteY42" fmla="*/ 928659 h 4783510"/>
              <a:gd name="connsiteX43" fmla="*/ 12152392 w 12192000"/>
              <a:gd name="connsiteY43" fmla="*/ 940852 h 4783510"/>
              <a:gd name="connsiteX44" fmla="*/ 12187275 w 12192000"/>
              <a:gd name="connsiteY44" fmla="*/ 939175 h 4783510"/>
              <a:gd name="connsiteX45" fmla="*/ 12192000 w 12192000"/>
              <a:gd name="connsiteY45" fmla="*/ 932202 h 4783510"/>
              <a:gd name="connsiteX46" fmla="*/ 12192000 w 12192000"/>
              <a:gd name="connsiteY46" fmla="*/ 1423622 h 4783510"/>
              <a:gd name="connsiteX47" fmla="*/ 12192000 w 12192000"/>
              <a:gd name="connsiteY47" fmla="*/ 2783600 h 4783510"/>
              <a:gd name="connsiteX48" fmla="*/ 12192000 w 12192000"/>
              <a:gd name="connsiteY48" fmla="*/ 4783510 h 4783510"/>
              <a:gd name="connsiteX49" fmla="*/ 2 w 12192000"/>
              <a:gd name="connsiteY49" fmla="*/ 4783510 h 4783510"/>
              <a:gd name="connsiteX50" fmla="*/ 2 w 12192000"/>
              <a:gd name="connsiteY50" fmla="*/ 1855074 h 4783510"/>
              <a:gd name="connsiteX51" fmla="*/ 0 w 12192000"/>
              <a:gd name="connsiteY51" fmla="*/ 1855074 h 4783510"/>
              <a:gd name="connsiteX52" fmla="*/ 0 w 12192000"/>
              <a:gd name="connsiteY52" fmla="*/ 3676 h 4783510"/>
              <a:gd name="connsiteX53" fmla="*/ 4725 w 12192000"/>
              <a:gd name="connsiteY53" fmla="*/ 10649 h 4783510"/>
              <a:gd name="connsiteX54" fmla="*/ 39608 w 12192000"/>
              <a:gd name="connsiteY54" fmla="*/ 12325 h 4783510"/>
              <a:gd name="connsiteX55" fmla="*/ 54039 w 12192000"/>
              <a:gd name="connsiteY55" fmla="*/ 133 h 4783510"/>
              <a:gd name="connsiteX0" fmla="*/ 54039 w 12192000"/>
              <a:gd name="connsiteY0" fmla="*/ 133 h 4783510"/>
              <a:gd name="connsiteX1" fmla="*/ 83989 w 12192000"/>
              <a:gd name="connsiteY1" fmla="*/ 21326 h 4783510"/>
              <a:gd name="connsiteX2" fmla="*/ 127696 w 12192000"/>
              <a:gd name="connsiteY2" fmla="*/ 48217 h 4783510"/>
              <a:gd name="connsiteX3" fmla="*/ 195328 w 12192000"/>
              <a:gd name="connsiteY3" fmla="*/ 60745 h 4783510"/>
              <a:gd name="connsiteX4" fmla="*/ 217130 w 12192000"/>
              <a:gd name="connsiteY4" fmla="*/ 52754 h 4783510"/>
              <a:gd name="connsiteX5" fmla="*/ 232932 w 12192000"/>
              <a:gd name="connsiteY5" fmla="*/ 50560 h 4783510"/>
              <a:gd name="connsiteX6" fmla="*/ 296960 w 12192000"/>
              <a:gd name="connsiteY6" fmla="*/ 85674 h 4783510"/>
              <a:gd name="connsiteX7" fmla="*/ 329442 w 12192000"/>
              <a:gd name="connsiteY7" fmla="*/ 61820 h 4783510"/>
              <a:gd name="connsiteX8" fmla="*/ 386012 w 12192000"/>
              <a:gd name="connsiteY8" fmla="*/ 80741 h 4783510"/>
              <a:gd name="connsiteX9" fmla="*/ 425496 w 12192000"/>
              <a:gd name="connsiteY9" fmla="*/ 47729 h 4783510"/>
              <a:gd name="connsiteX10" fmla="*/ 459561 w 12192000"/>
              <a:gd name="connsiteY10" fmla="*/ 55824 h 4783510"/>
              <a:gd name="connsiteX11" fmla="*/ 559233 w 12192000"/>
              <a:gd name="connsiteY11" fmla="*/ 72799 h 4783510"/>
              <a:gd name="connsiteX12" fmla="*/ 661345 w 12192000"/>
              <a:gd name="connsiteY12" fmla="*/ 147481 h 4783510"/>
              <a:gd name="connsiteX13" fmla="*/ 725095 w 12192000"/>
              <a:gd name="connsiteY13" fmla="*/ 161274 h 4783510"/>
              <a:gd name="connsiteX14" fmla="*/ 755536 w 12192000"/>
              <a:gd name="connsiteY14" fmla="*/ 180724 h 4783510"/>
              <a:gd name="connsiteX15" fmla="*/ 776480 w 12192000"/>
              <a:gd name="connsiteY15" fmla="*/ 182273 h 4783510"/>
              <a:gd name="connsiteX16" fmla="*/ 789058 w 12192000"/>
              <a:gd name="connsiteY16" fmla="*/ 184824 h 4783510"/>
              <a:gd name="connsiteX17" fmla="*/ 811171 w 12192000"/>
              <a:gd name="connsiteY17" fmla="*/ 216295 h 4783510"/>
              <a:gd name="connsiteX18" fmla="*/ 878029 w 12192000"/>
              <a:gd name="connsiteY18" fmla="*/ 215023 h 4783510"/>
              <a:gd name="connsiteX19" fmla="*/ 884769 w 12192000"/>
              <a:gd name="connsiteY19" fmla="*/ 220986 h 4783510"/>
              <a:gd name="connsiteX20" fmla="*/ 1600387 w 12192000"/>
              <a:gd name="connsiteY20" fmla="*/ 354356 h 4783510"/>
              <a:gd name="connsiteX21" fmla="*/ 9012952 w 12192000"/>
              <a:gd name="connsiteY21" fmla="*/ 1139547 h 4783510"/>
              <a:gd name="connsiteX22" fmla="*/ 11269135 w 12192000"/>
              <a:gd name="connsiteY22" fmla="*/ 1154978 h 4783510"/>
              <a:gd name="connsiteX23" fmla="*/ 11276593 w 12192000"/>
              <a:gd name="connsiteY23" fmla="*/ 1158504 h 4783510"/>
              <a:gd name="connsiteX24" fmla="*/ 11298713 w 12192000"/>
              <a:gd name="connsiteY24" fmla="*/ 1157049 h 4783510"/>
              <a:gd name="connsiteX25" fmla="*/ 11380829 w 12192000"/>
              <a:gd name="connsiteY25" fmla="*/ 1144822 h 4783510"/>
              <a:gd name="connsiteX26" fmla="*/ 11402942 w 12192000"/>
              <a:gd name="connsiteY26" fmla="*/ 1113350 h 4783510"/>
              <a:gd name="connsiteX27" fmla="*/ 11415520 w 12192000"/>
              <a:gd name="connsiteY27" fmla="*/ 1110800 h 4783510"/>
              <a:gd name="connsiteX28" fmla="*/ 11436464 w 12192000"/>
              <a:gd name="connsiteY28" fmla="*/ 1109251 h 4783510"/>
              <a:gd name="connsiteX29" fmla="*/ 11466905 w 12192000"/>
              <a:gd name="connsiteY29" fmla="*/ 1089800 h 4783510"/>
              <a:gd name="connsiteX30" fmla="*/ 11530655 w 12192000"/>
              <a:gd name="connsiteY30" fmla="*/ 1076007 h 4783510"/>
              <a:gd name="connsiteX31" fmla="*/ 11632767 w 12192000"/>
              <a:gd name="connsiteY31" fmla="*/ 1001326 h 4783510"/>
              <a:gd name="connsiteX32" fmla="*/ 11735844 w 12192000"/>
              <a:gd name="connsiteY32" fmla="*/ 1008189 h 4783510"/>
              <a:gd name="connsiteX33" fmla="*/ 11766504 w 12192000"/>
              <a:gd name="connsiteY33" fmla="*/ 976255 h 4783510"/>
              <a:gd name="connsiteX34" fmla="*/ 11788440 w 12192000"/>
              <a:gd name="connsiteY34" fmla="*/ 995646 h 4783510"/>
              <a:gd name="connsiteX35" fmla="*/ 11826422 w 12192000"/>
              <a:gd name="connsiteY35" fmla="*/ 995644 h 4783510"/>
              <a:gd name="connsiteX36" fmla="*/ 11891635 w 12192000"/>
              <a:gd name="connsiteY36" fmla="*/ 997172 h 4783510"/>
              <a:gd name="connsiteX37" fmla="*/ 11959068 w 12192000"/>
              <a:gd name="connsiteY37" fmla="*/ 979087 h 4783510"/>
              <a:gd name="connsiteX38" fmla="*/ 11974871 w 12192000"/>
              <a:gd name="connsiteY38" fmla="*/ 981280 h 4783510"/>
              <a:gd name="connsiteX39" fmla="*/ 11996673 w 12192000"/>
              <a:gd name="connsiteY39" fmla="*/ 989271 h 4783510"/>
              <a:gd name="connsiteX40" fmla="*/ 12064304 w 12192000"/>
              <a:gd name="connsiteY40" fmla="*/ 976743 h 4783510"/>
              <a:gd name="connsiteX41" fmla="*/ 12108011 w 12192000"/>
              <a:gd name="connsiteY41" fmla="*/ 949852 h 4783510"/>
              <a:gd name="connsiteX42" fmla="*/ 12137961 w 12192000"/>
              <a:gd name="connsiteY42" fmla="*/ 928659 h 4783510"/>
              <a:gd name="connsiteX43" fmla="*/ 12152392 w 12192000"/>
              <a:gd name="connsiteY43" fmla="*/ 940852 h 4783510"/>
              <a:gd name="connsiteX44" fmla="*/ 12187275 w 12192000"/>
              <a:gd name="connsiteY44" fmla="*/ 939175 h 4783510"/>
              <a:gd name="connsiteX45" fmla="*/ 12192000 w 12192000"/>
              <a:gd name="connsiteY45" fmla="*/ 932202 h 4783510"/>
              <a:gd name="connsiteX46" fmla="*/ 12192000 w 12192000"/>
              <a:gd name="connsiteY46" fmla="*/ 1423622 h 4783510"/>
              <a:gd name="connsiteX47" fmla="*/ 12192000 w 12192000"/>
              <a:gd name="connsiteY47" fmla="*/ 2783600 h 4783510"/>
              <a:gd name="connsiteX48" fmla="*/ 12192000 w 12192000"/>
              <a:gd name="connsiteY48" fmla="*/ 4783510 h 4783510"/>
              <a:gd name="connsiteX49" fmla="*/ 2 w 12192000"/>
              <a:gd name="connsiteY49" fmla="*/ 4783510 h 4783510"/>
              <a:gd name="connsiteX50" fmla="*/ 2 w 12192000"/>
              <a:gd name="connsiteY50" fmla="*/ 1855074 h 4783510"/>
              <a:gd name="connsiteX51" fmla="*/ 0 w 12192000"/>
              <a:gd name="connsiteY51" fmla="*/ 1855074 h 4783510"/>
              <a:gd name="connsiteX52" fmla="*/ 0 w 12192000"/>
              <a:gd name="connsiteY52" fmla="*/ 3676 h 4783510"/>
              <a:gd name="connsiteX53" fmla="*/ 4725 w 12192000"/>
              <a:gd name="connsiteY53" fmla="*/ 10649 h 4783510"/>
              <a:gd name="connsiteX54" fmla="*/ 39608 w 12192000"/>
              <a:gd name="connsiteY54" fmla="*/ 12325 h 4783510"/>
              <a:gd name="connsiteX55" fmla="*/ 54039 w 12192000"/>
              <a:gd name="connsiteY55" fmla="*/ 133 h 4783510"/>
              <a:gd name="connsiteX0" fmla="*/ 54039 w 12192000"/>
              <a:gd name="connsiteY0" fmla="*/ 133 h 4783510"/>
              <a:gd name="connsiteX1" fmla="*/ 83989 w 12192000"/>
              <a:gd name="connsiteY1" fmla="*/ 21326 h 4783510"/>
              <a:gd name="connsiteX2" fmla="*/ 127696 w 12192000"/>
              <a:gd name="connsiteY2" fmla="*/ 48217 h 4783510"/>
              <a:gd name="connsiteX3" fmla="*/ 195328 w 12192000"/>
              <a:gd name="connsiteY3" fmla="*/ 60745 h 4783510"/>
              <a:gd name="connsiteX4" fmla="*/ 217130 w 12192000"/>
              <a:gd name="connsiteY4" fmla="*/ 52754 h 4783510"/>
              <a:gd name="connsiteX5" fmla="*/ 232932 w 12192000"/>
              <a:gd name="connsiteY5" fmla="*/ 50560 h 4783510"/>
              <a:gd name="connsiteX6" fmla="*/ 296960 w 12192000"/>
              <a:gd name="connsiteY6" fmla="*/ 85674 h 4783510"/>
              <a:gd name="connsiteX7" fmla="*/ 329442 w 12192000"/>
              <a:gd name="connsiteY7" fmla="*/ 61820 h 4783510"/>
              <a:gd name="connsiteX8" fmla="*/ 386012 w 12192000"/>
              <a:gd name="connsiteY8" fmla="*/ 80741 h 4783510"/>
              <a:gd name="connsiteX9" fmla="*/ 425496 w 12192000"/>
              <a:gd name="connsiteY9" fmla="*/ 47729 h 4783510"/>
              <a:gd name="connsiteX10" fmla="*/ 459561 w 12192000"/>
              <a:gd name="connsiteY10" fmla="*/ 55824 h 4783510"/>
              <a:gd name="connsiteX11" fmla="*/ 559233 w 12192000"/>
              <a:gd name="connsiteY11" fmla="*/ 72799 h 4783510"/>
              <a:gd name="connsiteX12" fmla="*/ 661345 w 12192000"/>
              <a:gd name="connsiteY12" fmla="*/ 147481 h 4783510"/>
              <a:gd name="connsiteX13" fmla="*/ 725095 w 12192000"/>
              <a:gd name="connsiteY13" fmla="*/ 161274 h 4783510"/>
              <a:gd name="connsiteX14" fmla="*/ 755536 w 12192000"/>
              <a:gd name="connsiteY14" fmla="*/ 180724 h 4783510"/>
              <a:gd name="connsiteX15" fmla="*/ 776480 w 12192000"/>
              <a:gd name="connsiteY15" fmla="*/ 182273 h 4783510"/>
              <a:gd name="connsiteX16" fmla="*/ 789058 w 12192000"/>
              <a:gd name="connsiteY16" fmla="*/ 184824 h 4783510"/>
              <a:gd name="connsiteX17" fmla="*/ 811171 w 12192000"/>
              <a:gd name="connsiteY17" fmla="*/ 216295 h 4783510"/>
              <a:gd name="connsiteX18" fmla="*/ 878029 w 12192000"/>
              <a:gd name="connsiteY18" fmla="*/ 215023 h 4783510"/>
              <a:gd name="connsiteX19" fmla="*/ 884769 w 12192000"/>
              <a:gd name="connsiteY19" fmla="*/ 220986 h 4783510"/>
              <a:gd name="connsiteX20" fmla="*/ 1600387 w 12192000"/>
              <a:gd name="connsiteY20" fmla="*/ 354356 h 4783510"/>
              <a:gd name="connsiteX21" fmla="*/ 9012952 w 12192000"/>
              <a:gd name="connsiteY21" fmla="*/ 1139547 h 4783510"/>
              <a:gd name="connsiteX22" fmla="*/ 11269135 w 12192000"/>
              <a:gd name="connsiteY22" fmla="*/ 1154978 h 4783510"/>
              <a:gd name="connsiteX23" fmla="*/ 11276593 w 12192000"/>
              <a:gd name="connsiteY23" fmla="*/ 1158504 h 4783510"/>
              <a:gd name="connsiteX24" fmla="*/ 11298713 w 12192000"/>
              <a:gd name="connsiteY24" fmla="*/ 1157049 h 4783510"/>
              <a:gd name="connsiteX25" fmla="*/ 11380829 w 12192000"/>
              <a:gd name="connsiteY25" fmla="*/ 1144822 h 4783510"/>
              <a:gd name="connsiteX26" fmla="*/ 11402942 w 12192000"/>
              <a:gd name="connsiteY26" fmla="*/ 1113350 h 4783510"/>
              <a:gd name="connsiteX27" fmla="*/ 11415520 w 12192000"/>
              <a:gd name="connsiteY27" fmla="*/ 1110800 h 4783510"/>
              <a:gd name="connsiteX28" fmla="*/ 11436464 w 12192000"/>
              <a:gd name="connsiteY28" fmla="*/ 1109251 h 4783510"/>
              <a:gd name="connsiteX29" fmla="*/ 11466905 w 12192000"/>
              <a:gd name="connsiteY29" fmla="*/ 1089800 h 4783510"/>
              <a:gd name="connsiteX30" fmla="*/ 11530655 w 12192000"/>
              <a:gd name="connsiteY30" fmla="*/ 1076007 h 4783510"/>
              <a:gd name="connsiteX31" fmla="*/ 11632767 w 12192000"/>
              <a:gd name="connsiteY31" fmla="*/ 1001326 h 4783510"/>
              <a:gd name="connsiteX32" fmla="*/ 11708599 w 12192000"/>
              <a:gd name="connsiteY32" fmla="*/ 997972 h 4783510"/>
              <a:gd name="connsiteX33" fmla="*/ 11766504 w 12192000"/>
              <a:gd name="connsiteY33" fmla="*/ 976255 h 4783510"/>
              <a:gd name="connsiteX34" fmla="*/ 11788440 w 12192000"/>
              <a:gd name="connsiteY34" fmla="*/ 995646 h 4783510"/>
              <a:gd name="connsiteX35" fmla="*/ 11826422 w 12192000"/>
              <a:gd name="connsiteY35" fmla="*/ 995644 h 4783510"/>
              <a:gd name="connsiteX36" fmla="*/ 11891635 w 12192000"/>
              <a:gd name="connsiteY36" fmla="*/ 997172 h 4783510"/>
              <a:gd name="connsiteX37" fmla="*/ 11959068 w 12192000"/>
              <a:gd name="connsiteY37" fmla="*/ 979087 h 4783510"/>
              <a:gd name="connsiteX38" fmla="*/ 11974871 w 12192000"/>
              <a:gd name="connsiteY38" fmla="*/ 981280 h 4783510"/>
              <a:gd name="connsiteX39" fmla="*/ 11996673 w 12192000"/>
              <a:gd name="connsiteY39" fmla="*/ 989271 h 4783510"/>
              <a:gd name="connsiteX40" fmla="*/ 12064304 w 12192000"/>
              <a:gd name="connsiteY40" fmla="*/ 976743 h 4783510"/>
              <a:gd name="connsiteX41" fmla="*/ 12108011 w 12192000"/>
              <a:gd name="connsiteY41" fmla="*/ 949852 h 4783510"/>
              <a:gd name="connsiteX42" fmla="*/ 12137961 w 12192000"/>
              <a:gd name="connsiteY42" fmla="*/ 928659 h 4783510"/>
              <a:gd name="connsiteX43" fmla="*/ 12152392 w 12192000"/>
              <a:gd name="connsiteY43" fmla="*/ 940852 h 4783510"/>
              <a:gd name="connsiteX44" fmla="*/ 12187275 w 12192000"/>
              <a:gd name="connsiteY44" fmla="*/ 939175 h 4783510"/>
              <a:gd name="connsiteX45" fmla="*/ 12192000 w 12192000"/>
              <a:gd name="connsiteY45" fmla="*/ 932202 h 4783510"/>
              <a:gd name="connsiteX46" fmla="*/ 12192000 w 12192000"/>
              <a:gd name="connsiteY46" fmla="*/ 1423622 h 4783510"/>
              <a:gd name="connsiteX47" fmla="*/ 12192000 w 12192000"/>
              <a:gd name="connsiteY47" fmla="*/ 2783600 h 4783510"/>
              <a:gd name="connsiteX48" fmla="*/ 12192000 w 12192000"/>
              <a:gd name="connsiteY48" fmla="*/ 4783510 h 4783510"/>
              <a:gd name="connsiteX49" fmla="*/ 2 w 12192000"/>
              <a:gd name="connsiteY49" fmla="*/ 4783510 h 4783510"/>
              <a:gd name="connsiteX50" fmla="*/ 2 w 12192000"/>
              <a:gd name="connsiteY50" fmla="*/ 1855074 h 4783510"/>
              <a:gd name="connsiteX51" fmla="*/ 0 w 12192000"/>
              <a:gd name="connsiteY51" fmla="*/ 1855074 h 4783510"/>
              <a:gd name="connsiteX52" fmla="*/ 0 w 12192000"/>
              <a:gd name="connsiteY52" fmla="*/ 3676 h 4783510"/>
              <a:gd name="connsiteX53" fmla="*/ 4725 w 12192000"/>
              <a:gd name="connsiteY53" fmla="*/ 10649 h 4783510"/>
              <a:gd name="connsiteX54" fmla="*/ 39608 w 12192000"/>
              <a:gd name="connsiteY54" fmla="*/ 12325 h 4783510"/>
              <a:gd name="connsiteX55" fmla="*/ 54039 w 12192000"/>
              <a:gd name="connsiteY55" fmla="*/ 133 h 4783510"/>
              <a:gd name="connsiteX0" fmla="*/ 54039 w 12192000"/>
              <a:gd name="connsiteY0" fmla="*/ 133 h 4783510"/>
              <a:gd name="connsiteX1" fmla="*/ 83989 w 12192000"/>
              <a:gd name="connsiteY1" fmla="*/ 21326 h 4783510"/>
              <a:gd name="connsiteX2" fmla="*/ 127696 w 12192000"/>
              <a:gd name="connsiteY2" fmla="*/ 48217 h 4783510"/>
              <a:gd name="connsiteX3" fmla="*/ 195328 w 12192000"/>
              <a:gd name="connsiteY3" fmla="*/ 60745 h 4783510"/>
              <a:gd name="connsiteX4" fmla="*/ 217130 w 12192000"/>
              <a:gd name="connsiteY4" fmla="*/ 52754 h 4783510"/>
              <a:gd name="connsiteX5" fmla="*/ 232932 w 12192000"/>
              <a:gd name="connsiteY5" fmla="*/ 50560 h 4783510"/>
              <a:gd name="connsiteX6" fmla="*/ 296960 w 12192000"/>
              <a:gd name="connsiteY6" fmla="*/ 85674 h 4783510"/>
              <a:gd name="connsiteX7" fmla="*/ 329442 w 12192000"/>
              <a:gd name="connsiteY7" fmla="*/ 61820 h 4783510"/>
              <a:gd name="connsiteX8" fmla="*/ 386012 w 12192000"/>
              <a:gd name="connsiteY8" fmla="*/ 80741 h 4783510"/>
              <a:gd name="connsiteX9" fmla="*/ 425496 w 12192000"/>
              <a:gd name="connsiteY9" fmla="*/ 47729 h 4783510"/>
              <a:gd name="connsiteX10" fmla="*/ 459561 w 12192000"/>
              <a:gd name="connsiteY10" fmla="*/ 55824 h 4783510"/>
              <a:gd name="connsiteX11" fmla="*/ 559233 w 12192000"/>
              <a:gd name="connsiteY11" fmla="*/ 72799 h 4783510"/>
              <a:gd name="connsiteX12" fmla="*/ 661345 w 12192000"/>
              <a:gd name="connsiteY12" fmla="*/ 147481 h 4783510"/>
              <a:gd name="connsiteX13" fmla="*/ 725095 w 12192000"/>
              <a:gd name="connsiteY13" fmla="*/ 161274 h 4783510"/>
              <a:gd name="connsiteX14" fmla="*/ 755536 w 12192000"/>
              <a:gd name="connsiteY14" fmla="*/ 180724 h 4783510"/>
              <a:gd name="connsiteX15" fmla="*/ 776480 w 12192000"/>
              <a:gd name="connsiteY15" fmla="*/ 182273 h 4783510"/>
              <a:gd name="connsiteX16" fmla="*/ 789058 w 12192000"/>
              <a:gd name="connsiteY16" fmla="*/ 184824 h 4783510"/>
              <a:gd name="connsiteX17" fmla="*/ 811171 w 12192000"/>
              <a:gd name="connsiteY17" fmla="*/ 216295 h 4783510"/>
              <a:gd name="connsiteX18" fmla="*/ 878029 w 12192000"/>
              <a:gd name="connsiteY18" fmla="*/ 215023 h 4783510"/>
              <a:gd name="connsiteX19" fmla="*/ 884769 w 12192000"/>
              <a:gd name="connsiteY19" fmla="*/ 220986 h 4783510"/>
              <a:gd name="connsiteX20" fmla="*/ 1600387 w 12192000"/>
              <a:gd name="connsiteY20" fmla="*/ 354356 h 4783510"/>
              <a:gd name="connsiteX21" fmla="*/ 9012952 w 12192000"/>
              <a:gd name="connsiteY21" fmla="*/ 1139547 h 4783510"/>
              <a:gd name="connsiteX22" fmla="*/ 11269135 w 12192000"/>
              <a:gd name="connsiteY22" fmla="*/ 1154978 h 4783510"/>
              <a:gd name="connsiteX23" fmla="*/ 11276593 w 12192000"/>
              <a:gd name="connsiteY23" fmla="*/ 1158504 h 4783510"/>
              <a:gd name="connsiteX24" fmla="*/ 11298713 w 12192000"/>
              <a:gd name="connsiteY24" fmla="*/ 1157049 h 4783510"/>
              <a:gd name="connsiteX25" fmla="*/ 11380829 w 12192000"/>
              <a:gd name="connsiteY25" fmla="*/ 1144822 h 4783510"/>
              <a:gd name="connsiteX26" fmla="*/ 11402942 w 12192000"/>
              <a:gd name="connsiteY26" fmla="*/ 1113350 h 4783510"/>
              <a:gd name="connsiteX27" fmla="*/ 11415520 w 12192000"/>
              <a:gd name="connsiteY27" fmla="*/ 1110800 h 4783510"/>
              <a:gd name="connsiteX28" fmla="*/ 11436464 w 12192000"/>
              <a:gd name="connsiteY28" fmla="*/ 1109251 h 4783510"/>
              <a:gd name="connsiteX29" fmla="*/ 11466905 w 12192000"/>
              <a:gd name="connsiteY29" fmla="*/ 1089800 h 4783510"/>
              <a:gd name="connsiteX30" fmla="*/ 11530655 w 12192000"/>
              <a:gd name="connsiteY30" fmla="*/ 1076007 h 4783510"/>
              <a:gd name="connsiteX31" fmla="*/ 11632767 w 12192000"/>
              <a:gd name="connsiteY31" fmla="*/ 1001326 h 4783510"/>
              <a:gd name="connsiteX32" fmla="*/ 11708599 w 12192000"/>
              <a:gd name="connsiteY32" fmla="*/ 997972 h 4783510"/>
              <a:gd name="connsiteX33" fmla="*/ 11766504 w 12192000"/>
              <a:gd name="connsiteY33" fmla="*/ 976255 h 4783510"/>
              <a:gd name="connsiteX34" fmla="*/ 11774818 w 12192000"/>
              <a:gd name="connsiteY34" fmla="*/ 1009269 h 4783510"/>
              <a:gd name="connsiteX35" fmla="*/ 11826422 w 12192000"/>
              <a:gd name="connsiteY35" fmla="*/ 995644 h 4783510"/>
              <a:gd name="connsiteX36" fmla="*/ 11891635 w 12192000"/>
              <a:gd name="connsiteY36" fmla="*/ 997172 h 4783510"/>
              <a:gd name="connsiteX37" fmla="*/ 11959068 w 12192000"/>
              <a:gd name="connsiteY37" fmla="*/ 979087 h 4783510"/>
              <a:gd name="connsiteX38" fmla="*/ 11974871 w 12192000"/>
              <a:gd name="connsiteY38" fmla="*/ 981280 h 4783510"/>
              <a:gd name="connsiteX39" fmla="*/ 11996673 w 12192000"/>
              <a:gd name="connsiteY39" fmla="*/ 989271 h 4783510"/>
              <a:gd name="connsiteX40" fmla="*/ 12064304 w 12192000"/>
              <a:gd name="connsiteY40" fmla="*/ 976743 h 4783510"/>
              <a:gd name="connsiteX41" fmla="*/ 12108011 w 12192000"/>
              <a:gd name="connsiteY41" fmla="*/ 949852 h 4783510"/>
              <a:gd name="connsiteX42" fmla="*/ 12137961 w 12192000"/>
              <a:gd name="connsiteY42" fmla="*/ 928659 h 4783510"/>
              <a:gd name="connsiteX43" fmla="*/ 12152392 w 12192000"/>
              <a:gd name="connsiteY43" fmla="*/ 940852 h 4783510"/>
              <a:gd name="connsiteX44" fmla="*/ 12187275 w 12192000"/>
              <a:gd name="connsiteY44" fmla="*/ 939175 h 4783510"/>
              <a:gd name="connsiteX45" fmla="*/ 12192000 w 12192000"/>
              <a:gd name="connsiteY45" fmla="*/ 932202 h 4783510"/>
              <a:gd name="connsiteX46" fmla="*/ 12192000 w 12192000"/>
              <a:gd name="connsiteY46" fmla="*/ 1423622 h 4783510"/>
              <a:gd name="connsiteX47" fmla="*/ 12192000 w 12192000"/>
              <a:gd name="connsiteY47" fmla="*/ 2783600 h 4783510"/>
              <a:gd name="connsiteX48" fmla="*/ 12192000 w 12192000"/>
              <a:gd name="connsiteY48" fmla="*/ 4783510 h 4783510"/>
              <a:gd name="connsiteX49" fmla="*/ 2 w 12192000"/>
              <a:gd name="connsiteY49" fmla="*/ 4783510 h 4783510"/>
              <a:gd name="connsiteX50" fmla="*/ 2 w 12192000"/>
              <a:gd name="connsiteY50" fmla="*/ 1855074 h 4783510"/>
              <a:gd name="connsiteX51" fmla="*/ 0 w 12192000"/>
              <a:gd name="connsiteY51" fmla="*/ 1855074 h 4783510"/>
              <a:gd name="connsiteX52" fmla="*/ 0 w 12192000"/>
              <a:gd name="connsiteY52" fmla="*/ 3676 h 4783510"/>
              <a:gd name="connsiteX53" fmla="*/ 4725 w 12192000"/>
              <a:gd name="connsiteY53" fmla="*/ 10649 h 4783510"/>
              <a:gd name="connsiteX54" fmla="*/ 39608 w 12192000"/>
              <a:gd name="connsiteY54" fmla="*/ 12325 h 4783510"/>
              <a:gd name="connsiteX55" fmla="*/ 54039 w 12192000"/>
              <a:gd name="connsiteY55" fmla="*/ 133 h 4783510"/>
              <a:gd name="connsiteX0" fmla="*/ 54039 w 12192000"/>
              <a:gd name="connsiteY0" fmla="*/ 133 h 4783510"/>
              <a:gd name="connsiteX1" fmla="*/ 83989 w 12192000"/>
              <a:gd name="connsiteY1" fmla="*/ 21326 h 4783510"/>
              <a:gd name="connsiteX2" fmla="*/ 127696 w 12192000"/>
              <a:gd name="connsiteY2" fmla="*/ 48217 h 4783510"/>
              <a:gd name="connsiteX3" fmla="*/ 195328 w 12192000"/>
              <a:gd name="connsiteY3" fmla="*/ 60745 h 4783510"/>
              <a:gd name="connsiteX4" fmla="*/ 217130 w 12192000"/>
              <a:gd name="connsiteY4" fmla="*/ 52754 h 4783510"/>
              <a:gd name="connsiteX5" fmla="*/ 232932 w 12192000"/>
              <a:gd name="connsiteY5" fmla="*/ 50560 h 4783510"/>
              <a:gd name="connsiteX6" fmla="*/ 296960 w 12192000"/>
              <a:gd name="connsiteY6" fmla="*/ 85674 h 4783510"/>
              <a:gd name="connsiteX7" fmla="*/ 329442 w 12192000"/>
              <a:gd name="connsiteY7" fmla="*/ 61820 h 4783510"/>
              <a:gd name="connsiteX8" fmla="*/ 386012 w 12192000"/>
              <a:gd name="connsiteY8" fmla="*/ 80741 h 4783510"/>
              <a:gd name="connsiteX9" fmla="*/ 425496 w 12192000"/>
              <a:gd name="connsiteY9" fmla="*/ 47729 h 4783510"/>
              <a:gd name="connsiteX10" fmla="*/ 459561 w 12192000"/>
              <a:gd name="connsiteY10" fmla="*/ 55824 h 4783510"/>
              <a:gd name="connsiteX11" fmla="*/ 559233 w 12192000"/>
              <a:gd name="connsiteY11" fmla="*/ 72799 h 4783510"/>
              <a:gd name="connsiteX12" fmla="*/ 661345 w 12192000"/>
              <a:gd name="connsiteY12" fmla="*/ 147481 h 4783510"/>
              <a:gd name="connsiteX13" fmla="*/ 725095 w 12192000"/>
              <a:gd name="connsiteY13" fmla="*/ 161274 h 4783510"/>
              <a:gd name="connsiteX14" fmla="*/ 755536 w 12192000"/>
              <a:gd name="connsiteY14" fmla="*/ 180724 h 4783510"/>
              <a:gd name="connsiteX15" fmla="*/ 776480 w 12192000"/>
              <a:gd name="connsiteY15" fmla="*/ 182273 h 4783510"/>
              <a:gd name="connsiteX16" fmla="*/ 789058 w 12192000"/>
              <a:gd name="connsiteY16" fmla="*/ 184824 h 4783510"/>
              <a:gd name="connsiteX17" fmla="*/ 811171 w 12192000"/>
              <a:gd name="connsiteY17" fmla="*/ 216295 h 4783510"/>
              <a:gd name="connsiteX18" fmla="*/ 878029 w 12192000"/>
              <a:gd name="connsiteY18" fmla="*/ 215023 h 4783510"/>
              <a:gd name="connsiteX19" fmla="*/ 884769 w 12192000"/>
              <a:gd name="connsiteY19" fmla="*/ 220986 h 4783510"/>
              <a:gd name="connsiteX20" fmla="*/ 1600387 w 12192000"/>
              <a:gd name="connsiteY20" fmla="*/ 354356 h 4783510"/>
              <a:gd name="connsiteX21" fmla="*/ 9012952 w 12192000"/>
              <a:gd name="connsiteY21" fmla="*/ 1139547 h 4783510"/>
              <a:gd name="connsiteX22" fmla="*/ 11269135 w 12192000"/>
              <a:gd name="connsiteY22" fmla="*/ 1154978 h 4783510"/>
              <a:gd name="connsiteX23" fmla="*/ 11276593 w 12192000"/>
              <a:gd name="connsiteY23" fmla="*/ 1158504 h 4783510"/>
              <a:gd name="connsiteX24" fmla="*/ 11298713 w 12192000"/>
              <a:gd name="connsiteY24" fmla="*/ 1157049 h 4783510"/>
              <a:gd name="connsiteX25" fmla="*/ 11380829 w 12192000"/>
              <a:gd name="connsiteY25" fmla="*/ 1144822 h 4783510"/>
              <a:gd name="connsiteX26" fmla="*/ 11402942 w 12192000"/>
              <a:gd name="connsiteY26" fmla="*/ 1113350 h 4783510"/>
              <a:gd name="connsiteX27" fmla="*/ 11415520 w 12192000"/>
              <a:gd name="connsiteY27" fmla="*/ 1110800 h 4783510"/>
              <a:gd name="connsiteX28" fmla="*/ 11436464 w 12192000"/>
              <a:gd name="connsiteY28" fmla="*/ 1109251 h 4783510"/>
              <a:gd name="connsiteX29" fmla="*/ 11466905 w 12192000"/>
              <a:gd name="connsiteY29" fmla="*/ 1089800 h 4783510"/>
              <a:gd name="connsiteX30" fmla="*/ 11530655 w 12192000"/>
              <a:gd name="connsiteY30" fmla="*/ 1076007 h 4783510"/>
              <a:gd name="connsiteX31" fmla="*/ 11632767 w 12192000"/>
              <a:gd name="connsiteY31" fmla="*/ 1001326 h 4783510"/>
              <a:gd name="connsiteX32" fmla="*/ 11708599 w 12192000"/>
              <a:gd name="connsiteY32" fmla="*/ 997972 h 4783510"/>
              <a:gd name="connsiteX33" fmla="*/ 11766504 w 12192000"/>
              <a:gd name="connsiteY33" fmla="*/ 976255 h 4783510"/>
              <a:gd name="connsiteX34" fmla="*/ 11781629 w 12192000"/>
              <a:gd name="connsiteY34" fmla="*/ 985430 h 4783510"/>
              <a:gd name="connsiteX35" fmla="*/ 11826422 w 12192000"/>
              <a:gd name="connsiteY35" fmla="*/ 995644 h 4783510"/>
              <a:gd name="connsiteX36" fmla="*/ 11891635 w 12192000"/>
              <a:gd name="connsiteY36" fmla="*/ 997172 h 4783510"/>
              <a:gd name="connsiteX37" fmla="*/ 11959068 w 12192000"/>
              <a:gd name="connsiteY37" fmla="*/ 979087 h 4783510"/>
              <a:gd name="connsiteX38" fmla="*/ 11974871 w 12192000"/>
              <a:gd name="connsiteY38" fmla="*/ 981280 h 4783510"/>
              <a:gd name="connsiteX39" fmla="*/ 11996673 w 12192000"/>
              <a:gd name="connsiteY39" fmla="*/ 989271 h 4783510"/>
              <a:gd name="connsiteX40" fmla="*/ 12064304 w 12192000"/>
              <a:gd name="connsiteY40" fmla="*/ 976743 h 4783510"/>
              <a:gd name="connsiteX41" fmla="*/ 12108011 w 12192000"/>
              <a:gd name="connsiteY41" fmla="*/ 949852 h 4783510"/>
              <a:gd name="connsiteX42" fmla="*/ 12137961 w 12192000"/>
              <a:gd name="connsiteY42" fmla="*/ 928659 h 4783510"/>
              <a:gd name="connsiteX43" fmla="*/ 12152392 w 12192000"/>
              <a:gd name="connsiteY43" fmla="*/ 940852 h 4783510"/>
              <a:gd name="connsiteX44" fmla="*/ 12187275 w 12192000"/>
              <a:gd name="connsiteY44" fmla="*/ 939175 h 4783510"/>
              <a:gd name="connsiteX45" fmla="*/ 12192000 w 12192000"/>
              <a:gd name="connsiteY45" fmla="*/ 932202 h 4783510"/>
              <a:gd name="connsiteX46" fmla="*/ 12192000 w 12192000"/>
              <a:gd name="connsiteY46" fmla="*/ 1423622 h 4783510"/>
              <a:gd name="connsiteX47" fmla="*/ 12192000 w 12192000"/>
              <a:gd name="connsiteY47" fmla="*/ 2783600 h 4783510"/>
              <a:gd name="connsiteX48" fmla="*/ 12192000 w 12192000"/>
              <a:gd name="connsiteY48" fmla="*/ 4783510 h 4783510"/>
              <a:gd name="connsiteX49" fmla="*/ 2 w 12192000"/>
              <a:gd name="connsiteY49" fmla="*/ 4783510 h 4783510"/>
              <a:gd name="connsiteX50" fmla="*/ 2 w 12192000"/>
              <a:gd name="connsiteY50" fmla="*/ 1855074 h 4783510"/>
              <a:gd name="connsiteX51" fmla="*/ 0 w 12192000"/>
              <a:gd name="connsiteY51" fmla="*/ 1855074 h 4783510"/>
              <a:gd name="connsiteX52" fmla="*/ 0 w 12192000"/>
              <a:gd name="connsiteY52" fmla="*/ 3676 h 4783510"/>
              <a:gd name="connsiteX53" fmla="*/ 4725 w 12192000"/>
              <a:gd name="connsiteY53" fmla="*/ 10649 h 4783510"/>
              <a:gd name="connsiteX54" fmla="*/ 39608 w 12192000"/>
              <a:gd name="connsiteY54" fmla="*/ 12325 h 4783510"/>
              <a:gd name="connsiteX55" fmla="*/ 54039 w 12192000"/>
              <a:gd name="connsiteY55" fmla="*/ 133 h 478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4783510">
                <a:moveTo>
                  <a:pt x="54039" y="133"/>
                </a:moveTo>
                <a:cubicBezTo>
                  <a:pt x="63704" y="2639"/>
                  <a:pt x="62723" y="39358"/>
                  <a:pt x="83989" y="21326"/>
                </a:cubicBezTo>
                <a:cubicBezTo>
                  <a:pt x="105981" y="-11024"/>
                  <a:pt x="111081" y="45279"/>
                  <a:pt x="127696" y="48217"/>
                </a:cubicBezTo>
                <a:cubicBezTo>
                  <a:pt x="144311" y="51155"/>
                  <a:pt x="175067" y="46490"/>
                  <a:pt x="195328" y="60745"/>
                </a:cubicBezTo>
                <a:cubicBezTo>
                  <a:pt x="202114" y="49815"/>
                  <a:pt x="211298" y="72404"/>
                  <a:pt x="217130" y="52754"/>
                </a:cubicBezTo>
                <a:cubicBezTo>
                  <a:pt x="224172" y="55476"/>
                  <a:pt x="227826" y="61398"/>
                  <a:pt x="232932" y="50560"/>
                </a:cubicBezTo>
                <a:cubicBezTo>
                  <a:pt x="248268" y="92855"/>
                  <a:pt x="280981" y="52963"/>
                  <a:pt x="296960" y="85674"/>
                </a:cubicBezTo>
                <a:cubicBezTo>
                  <a:pt x="299830" y="67582"/>
                  <a:pt x="319291" y="68613"/>
                  <a:pt x="329442" y="61820"/>
                </a:cubicBezTo>
                <a:cubicBezTo>
                  <a:pt x="298380" y="131083"/>
                  <a:pt x="368905" y="57302"/>
                  <a:pt x="386012" y="80741"/>
                </a:cubicBezTo>
                <a:cubicBezTo>
                  <a:pt x="377510" y="29578"/>
                  <a:pt x="414386" y="72354"/>
                  <a:pt x="425496" y="47729"/>
                </a:cubicBezTo>
                <a:cubicBezTo>
                  <a:pt x="437040" y="71659"/>
                  <a:pt x="445854" y="45812"/>
                  <a:pt x="459561" y="55824"/>
                </a:cubicBezTo>
                <a:cubicBezTo>
                  <a:pt x="489863" y="61969"/>
                  <a:pt x="520202" y="89712"/>
                  <a:pt x="559233" y="72799"/>
                </a:cubicBezTo>
                <a:cubicBezTo>
                  <a:pt x="577813" y="147164"/>
                  <a:pt x="623281" y="104139"/>
                  <a:pt x="661345" y="147481"/>
                </a:cubicBezTo>
                <a:cubicBezTo>
                  <a:pt x="683250" y="156781"/>
                  <a:pt x="717059" y="121215"/>
                  <a:pt x="725095" y="161274"/>
                </a:cubicBezTo>
                <a:cubicBezTo>
                  <a:pt x="734778" y="137222"/>
                  <a:pt x="744590" y="176885"/>
                  <a:pt x="755536" y="180724"/>
                </a:cubicBezTo>
                <a:cubicBezTo>
                  <a:pt x="764056" y="165505"/>
                  <a:pt x="768536" y="179043"/>
                  <a:pt x="776480" y="182273"/>
                </a:cubicBezTo>
                <a:cubicBezTo>
                  <a:pt x="779946" y="172829"/>
                  <a:pt x="786646" y="173541"/>
                  <a:pt x="789058" y="184824"/>
                </a:cubicBezTo>
                <a:cubicBezTo>
                  <a:pt x="786138" y="210571"/>
                  <a:pt x="809228" y="198414"/>
                  <a:pt x="811171" y="216295"/>
                </a:cubicBezTo>
                <a:cubicBezTo>
                  <a:pt x="821323" y="219407"/>
                  <a:pt x="856662" y="208499"/>
                  <a:pt x="878029" y="215023"/>
                </a:cubicBezTo>
                <a:lnTo>
                  <a:pt x="884769" y="220986"/>
                </a:lnTo>
                <a:lnTo>
                  <a:pt x="1600387" y="354356"/>
                </a:lnTo>
                <a:lnTo>
                  <a:pt x="9012952" y="1139547"/>
                </a:lnTo>
                <a:lnTo>
                  <a:pt x="11269135" y="1154978"/>
                </a:lnTo>
                <a:lnTo>
                  <a:pt x="11276593" y="1158504"/>
                </a:lnTo>
                <a:cubicBezTo>
                  <a:pt x="11284278" y="1160597"/>
                  <a:pt x="11291853" y="1160653"/>
                  <a:pt x="11298713" y="1157049"/>
                </a:cubicBezTo>
                <a:cubicBezTo>
                  <a:pt x="11308980" y="1128196"/>
                  <a:pt x="11367293" y="1148970"/>
                  <a:pt x="11380829" y="1144822"/>
                </a:cubicBezTo>
                <a:cubicBezTo>
                  <a:pt x="11382772" y="1126940"/>
                  <a:pt x="11405862" y="1139097"/>
                  <a:pt x="11402942" y="1113350"/>
                </a:cubicBezTo>
                <a:cubicBezTo>
                  <a:pt x="11405355" y="1102067"/>
                  <a:pt x="11412054" y="1101355"/>
                  <a:pt x="11415520" y="1110800"/>
                </a:cubicBezTo>
                <a:cubicBezTo>
                  <a:pt x="11423464" y="1107569"/>
                  <a:pt x="11427945" y="1094031"/>
                  <a:pt x="11436464" y="1109251"/>
                </a:cubicBezTo>
                <a:cubicBezTo>
                  <a:pt x="11447410" y="1105411"/>
                  <a:pt x="11457222" y="1065748"/>
                  <a:pt x="11466905" y="1089800"/>
                </a:cubicBezTo>
                <a:cubicBezTo>
                  <a:pt x="11474941" y="1049741"/>
                  <a:pt x="11508751" y="1085307"/>
                  <a:pt x="11530655" y="1076007"/>
                </a:cubicBezTo>
                <a:cubicBezTo>
                  <a:pt x="11568719" y="1032666"/>
                  <a:pt x="11614187" y="1075691"/>
                  <a:pt x="11632767" y="1001326"/>
                </a:cubicBezTo>
                <a:cubicBezTo>
                  <a:pt x="11671799" y="1018238"/>
                  <a:pt x="11678297" y="1004118"/>
                  <a:pt x="11708599" y="997972"/>
                </a:cubicBezTo>
                <a:cubicBezTo>
                  <a:pt x="11722307" y="987960"/>
                  <a:pt x="11754960" y="1000186"/>
                  <a:pt x="11766504" y="976255"/>
                </a:cubicBezTo>
                <a:cubicBezTo>
                  <a:pt x="11775270" y="975867"/>
                  <a:pt x="11771643" y="982199"/>
                  <a:pt x="11781629" y="985430"/>
                </a:cubicBezTo>
                <a:cubicBezTo>
                  <a:pt x="11791615" y="988661"/>
                  <a:pt x="11808655" y="993119"/>
                  <a:pt x="11826422" y="995644"/>
                </a:cubicBezTo>
                <a:cubicBezTo>
                  <a:pt x="11847845" y="1001968"/>
                  <a:pt x="11866122" y="1002202"/>
                  <a:pt x="11891635" y="997172"/>
                </a:cubicBezTo>
                <a:cubicBezTo>
                  <a:pt x="11907614" y="964462"/>
                  <a:pt x="11943732" y="1021381"/>
                  <a:pt x="11959068" y="979087"/>
                </a:cubicBezTo>
                <a:cubicBezTo>
                  <a:pt x="11964175" y="989925"/>
                  <a:pt x="11967829" y="984002"/>
                  <a:pt x="11974871" y="981280"/>
                </a:cubicBezTo>
                <a:cubicBezTo>
                  <a:pt x="11980703" y="1000930"/>
                  <a:pt x="11989887" y="978341"/>
                  <a:pt x="11996673" y="989271"/>
                </a:cubicBezTo>
                <a:cubicBezTo>
                  <a:pt x="12016933" y="975016"/>
                  <a:pt x="12047689" y="979681"/>
                  <a:pt x="12064304" y="976743"/>
                </a:cubicBezTo>
                <a:cubicBezTo>
                  <a:pt x="12080919" y="973805"/>
                  <a:pt x="12075802" y="961775"/>
                  <a:pt x="12108011" y="949852"/>
                </a:cubicBezTo>
                <a:cubicBezTo>
                  <a:pt x="12129277" y="967884"/>
                  <a:pt x="12128297" y="931165"/>
                  <a:pt x="12137961" y="928659"/>
                </a:cubicBezTo>
                <a:cubicBezTo>
                  <a:pt x="12141183" y="927823"/>
                  <a:pt x="12145587" y="930789"/>
                  <a:pt x="12152392" y="940852"/>
                </a:cubicBezTo>
                <a:cubicBezTo>
                  <a:pt x="12158285" y="946241"/>
                  <a:pt x="12172554" y="936871"/>
                  <a:pt x="12187275" y="939175"/>
                </a:cubicBezTo>
                <a:lnTo>
                  <a:pt x="12192000" y="932202"/>
                </a:lnTo>
                <a:lnTo>
                  <a:pt x="12192000" y="1423622"/>
                </a:lnTo>
                <a:lnTo>
                  <a:pt x="12192000" y="2783600"/>
                </a:lnTo>
                <a:lnTo>
                  <a:pt x="12192000" y="4783510"/>
                </a:lnTo>
                <a:lnTo>
                  <a:pt x="2" y="4783510"/>
                </a:lnTo>
                <a:lnTo>
                  <a:pt x="2" y="1855074"/>
                </a:lnTo>
                <a:lnTo>
                  <a:pt x="0" y="1855074"/>
                </a:lnTo>
                <a:lnTo>
                  <a:pt x="0" y="3676"/>
                </a:lnTo>
                <a:lnTo>
                  <a:pt x="4725" y="10649"/>
                </a:lnTo>
                <a:cubicBezTo>
                  <a:pt x="19446" y="8345"/>
                  <a:pt x="33716" y="17715"/>
                  <a:pt x="39608" y="12325"/>
                </a:cubicBezTo>
                <a:cubicBezTo>
                  <a:pt x="46413" y="2263"/>
                  <a:pt x="50817" y="-703"/>
                  <a:pt x="54039" y="133"/>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Content Placeholder 6">
            <a:extLst>
              <a:ext uri="{FF2B5EF4-FFF2-40B4-BE49-F238E27FC236}">
                <a16:creationId xmlns:a16="http://schemas.microsoft.com/office/drawing/2014/main" id="{55764524-EB72-3647-B74C-798EAEF75442}"/>
              </a:ext>
            </a:extLst>
          </p:cNvPr>
          <p:cNvPicPr>
            <a:picLocks noGrp="1" noChangeAspect="1"/>
          </p:cNvPicPr>
          <p:nvPr>
            <p:ph idx="1"/>
          </p:nvPr>
        </p:nvPicPr>
        <p:blipFill rotWithShape="1">
          <a:blip r:embed="rId3"/>
          <a:srcRect t="18181" r="1" b="1"/>
          <a:stretch/>
        </p:blipFill>
        <p:spPr>
          <a:xfrm>
            <a:off x="680483" y="655576"/>
            <a:ext cx="10849145" cy="5503500"/>
          </a:xfrm>
          <a:prstGeom prst="rect">
            <a:avLst/>
          </a:prstGeom>
        </p:spPr>
      </p:pic>
      <p:sp>
        <p:nvSpPr>
          <p:cNvPr id="16" name="Rectangle 6">
            <a:extLst>
              <a:ext uri="{FF2B5EF4-FFF2-40B4-BE49-F238E27FC236}">
                <a16:creationId xmlns:a16="http://schemas.microsoft.com/office/drawing/2014/main" id="{8276E914-D126-4153-AEBF-1B9B6361C2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4799" y="393769"/>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0219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1">
            <a:extLst>
              <a:ext uri="{FF2B5EF4-FFF2-40B4-BE49-F238E27FC236}">
                <a16:creationId xmlns:a16="http://schemas.microsoft.com/office/drawing/2014/main" id="{4AA22C2B-AB6C-316D-604D-3C3D02086466}"/>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kern="1200">
                <a:solidFill>
                  <a:schemeClr val="tx1"/>
                </a:solidFill>
                <a:latin typeface="+mj-lt"/>
                <a:ea typeface="+mj-ea"/>
                <a:cs typeface="+mj-cs"/>
              </a:rPr>
              <a:t>Waiting Time Differential</a:t>
            </a:r>
          </a:p>
        </p:txBody>
      </p:sp>
      <p:pic>
        <p:nvPicPr>
          <p:cNvPr id="7" name="Picture 6">
            <a:extLst>
              <a:ext uri="{FF2B5EF4-FFF2-40B4-BE49-F238E27FC236}">
                <a16:creationId xmlns:a16="http://schemas.microsoft.com/office/drawing/2014/main" id="{5CD0DD53-0F1D-4A77-8FE8-02C25A5AD3A5}"/>
              </a:ext>
            </a:extLst>
          </p:cNvPr>
          <p:cNvPicPr>
            <a:picLocks noChangeAspect="1"/>
          </p:cNvPicPr>
          <p:nvPr/>
        </p:nvPicPr>
        <p:blipFill>
          <a:blip r:embed="rId2"/>
          <a:stretch>
            <a:fillRect/>
          </a:stretch>
        </p:blipFill>
        <p:spPr>
          <a:xfrm>
            <a:off x="195855" y="6503744"/>
            <a:ext cx="2095500" cy="279400"/>
          </a:xfrm>
          <a:prstGeom prst="rect">
            <a:avLst/>
          </a:prstGeom>
        </p:spPr>
      </p:pic>
      <p:pic>
        <p:nvPicPr>
          <p:cNvPr id="3" name="Picture 2" descr="Logo&#10;&#10;Description automatically generated">
            <a:extLst>
              <a:ext uri="{FF2B5EF4-FFF2-40B4-BE49-F238E27FC236}">
                <a16:creationId xmlns:a16="http://schemas.microsoft.com/office/drawing/2014/main" id="{EB84B634-439B-7C84-C1CF-3779CF5FBB55}"/>
              </a:ext>
            </a:extLst>
          </p:cNvPr>
          <p:cNvPicPr>
            <a:picLocks noChangeAspect="1"/>
          </p:cNvPicPr>
          <p:nvPr/>
        </p:nvPicPr>
        <p:blipFill>
          <a:blip r:embed="rId3"/>
          <a:stretch>
            <a:fillRect/>
          </a:stretch>
        </p:blipFill>
        <p:spPr>
          <a:xfrm>
            <a:off x="97927" y="6187306"/>
            <a:ext cx="1031126" cy="389104"/>
          </a:xfrm>
          <a:prstGeom prst="rect">
            <a:avLst/>
          </a:prstGeom>
        </p:spPr>
      </p:pic>
      <p:pic>
        <p:nvPicPr>
          <p:cNvPr id="6" name="Picture 5">
            <a:extLst>
              <a:ext uri="{FF2B5EF4-FFF2-40B4-BE49-F238E27FC236}">
                <a16:creationId xmlns:a16="http://schemas.microsoft.com/office/drawing/2014/main" id="{83AF75A4-555F-EDF7-C80A-B18BD20B34D8}"/>
              </a:ext>
            </a:extLst>
          </p:cNvPr>
          <p:cNvPicPr>
            <a:picLocks noChangeAspect="1"/>
          </p:cNvPicPr>
          <p:nvPr/>
        </p:nvPicPr>
        <p:blipFill>
          <a:blip r:embed="rId4"/>
          <a:stretch>
            <a:fillRect/>
          </a:stretch>
        </p:blipFill>
        <p:spPr>
          <a:xfrm>
            <a:off x="10454489" y="0"/>
            <a:ext cx="1737511" cy="707197"/>
          </a:xfrm>
          <a:prstGeom prst="rect">
            <a:avLst/>
          </a:prstGeom>
        </p:spPr>
      </p:pic>
      <p:pic>
        <p:nvPicPr>
          <p:cNvPr id="9" name="Picture 8">
            <a:extLst>
              <a:ext uri="{FF2B5EF4-FFF2-40B4-BE49-F238E27FC236}">
                <a16:creationId xmlns:a16="http://schemas.microsoft.com/office/drawing/2014/main" id="{C0CBC856-F01E-D3AE-7E08-86B950604E4C}"/>
              </a:ext>
            </a:extLst>
          </p:cNvPr>
          <p:cNvPicPr>
            <a:picLocks noChangeAspect="1"/>
          </p:cNvPicPr>
          <p:nvPr/>
        </p:nvPicPr>
        <p:blipFill>
          <a:blip r:embed="rId5"/>
          <a:stretch>
            <a:fillRect/>
          </a:stretch>
        </p:blipFill>
        <p:spPr>
          <a:xfrm>
            <a:off x="5802086" y="1629670"/>
            <a:ext cx="6041546" cy="3598660"/>
          </a:xfrm>
          <a:prstGeom prst="rect">
            <a:avLst/>
          </a:prstGeom>
        </p:spPr>
      </p:pic>
    </p:spTree>
    <p:extLst>
      <p:ext uri="{BB962C8B-B14F-4D97-AF65-F5344CB8AC3E}">
        <p14:creationId xmlns:p14="http://schemas.microsoft.com/office/powerpoint/2010/main" val="3931664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3DA1FBD-BF37-484C-7BAE-58D8ACB65B0F}"/>
              </a:ext>
            </a:extLst>
          </p:cNvPr>
          <p:cNvSpPr>
            <a:spLocks noGrp="1"/>
          </p:cNvSpPr>
          <p:nvPr>
            <p:ph type="title"/>
          </p:nvPr>
        </p:nvSpPr>
        <p:spPr>
          <a:xfrm>
            <a:off x="448791" y="2252051"/>
            <a:ext cx="3888526" cy="1800526"/>
          </a:xfrm>
        </p:spPr>
        <p:txBody>
          <a:bodyPr vert="horz" lIns="91440" tIns="45720" rIns="91440" bIns="45720" rtlCol="0" anchor="ctr">
            <a:normAutofit/>
          </a:bodyPr>
          <a:lstStyle/>
          <a:p>
            <a:r>
              <a:rPr lang="en-US" sz="3100" b="1" kern="1200" dirty="0">
                <a:solidFill>
                  <a:schemeClr val="tx1"/>
                </a:solidFill>
                <a:latin typeface="+mj-lt"/>
                <a:ea typeface="+mj-ea"/>
                <a:cs typeface="+mj-cs"/>
              </a:rPr>
              <a:t>UHP Waiting List patients – Emergency Spend PPPY by cohort</a:t>
            </a:r>
          </a:p>
        </p:txBody>
      </p:sp>
      <p:sp>
        <p:nvSpPr>
          <p:cNvPr id="11" name="TextBox 10">
            <a:extLst>
              <a:ext uri="{FF2B5EF4-FFF2-40B4-BE49-F238E27FC236}">
                <a16:creationId xmlns:a16="http://schemas.microsoft.com/office/drawing/2014/main" id="{62704A43-66C4-B287-A105-E00834721590}"/>
              </a:ext>
            </a:extLst>
          </p:cNvPr>
          <p:cNvSpPr txBox="1"/>
          <p:nvPr/>
        </p:nvSpPr>
        <p:spPr bwMode="gray">
          <a:xfrm>
            <a:off x="681198" y="4259311"/>
            <a:ext cx="3423713" cy="1398330"/>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lnSpcReduction="10000"/>
          </a:bodyPr>
          <a:lstStyle/>
          <a:p>
            <a:pPr marL="0" marR="0" lvl="0" indent="-228600" algn="just" fontAlgn="auto">
              <a:lnSpc>
                <a:spcPct val="90000"/>
              </a:lnSpc>
              <a:spcBef>
                <a:spcPts val="600"/>
              </a:spcBef>
              <a:spcAft>
                <a:spcPts val="0"/>
              </a:spcAft>
              <a:buClrTx/>
              <a:buSzTx/>
              <a:buFont typeface="Arial" panose="020B0604020202020204" pitchFamily="34" charset="0"/>
              <a:buChar char="•"/>
              <a:tabLst/>
              <a:defRPr/>
            </a:pPr>
            <a:endParaRPr kumimoji="0" lang="en-US" sz="2000" i="0" u="none" strike="noStrike" cap="none" spc="0" normalizeH="0" baseline="0" noProof="0" dirty="0">
              <a:ln>
                <a:noFill/>
              </a:ln>
              <a:effectLst/>
              <a:uLnTx/>
              <a:uFillTx/>
            </a:endParaRPr>
          </a:p>
          <a:p>
            <a:pPr marR="0" lvl="0" algn="just" fontAlgn="auto">
              <a:lnSpc>
                <a:spcPct val="90000"/>
              </a:lnSpc>
              <a:spcBef>
                <a:spcPts val="600"/>
              </a:spcBef>
              <a:spcAft>
                <a:spcPts val="0"/>
              </a:spcAft>
              <a:buClrTx/>
              <a:buSzTx/>
              <a:tabLst/>
              <a:defRPr/>
            </a:pPr>
            <a:r>
              <a:rPr kumimoji="0" lang="en-US" sz="2000" i="0" u="none" strike="noStrike" cap="none" spc="0" normalizeH="0" baseline="0" noProof="0" dirty="0">
                <a:ln>
                  <a:noFill/>
                </a:ln>
                <a:effectLst/>
                <a:uLnTx/>
                <a:uFillTx/>
              </a:rPr>
              <a:t>Prioritizing patients with learning disabilities will significantly reduce total acute emergency spend.</a:t>
            </a:r>
          </a:p>
        </p:txBody>
      </p:sp>
      <p:pic>
        <p:nvPicPr>
          <p:cNvPr id="7" name="Picture 6">
            <a:extLst>
              <a:ext uri="{FF2B5EF4-FFF2-40B4-BE49-F238E27FC236}">
                <a16:creationId xmlns:a16="http://schemas.microsoft.com/office/drawing/2014/main" id="{B8180884-9AE2-9552-C578-5903D9E23A59}"/>
              </a:ext>
            </a:extLst>
          </p:cNvPr>
          <p:cNvPicPr>
            <a:picLocks noChangeAspect="1"/>
          </p:cNvPicPr>
          <p:nvPr/>
        </p:nvPicPr>
        <p:blipFill>
          <a:blip r:embed="rId2"/>
          <a:stretch>
            <a:fillRect/>
          </a:stretch>
        </p:blipFill>
        <p:spPr>
          <a:xfrm>
            <a:off x="4572772" y="1200358"/>
            <a:ext cx="7351802" cy="4457283"/>
          </a:xfrm>
          <a:prstGeom prst="rect">
            <a:avLst/>
          </a:prstGeom>
        </p:spPr>
      </p:pic>
      <p:pic>
        <p:nvPicPr>
          <p:cNvPr id="4" name="Picture 3">
            <a:extLst>
              <a:ext uri="{FF2B5EF4-FFF2-40B4-BE49-F238E27FC236}">
                <a16:creationId xmlns:a16="http://schemas.microsoft.com/office/drawing/2014/main" id="{453F5E55-9EC8-28D3-BF80-E64CFFB88A35}"/>
              </a:ext>
            </a:extLst>
          </p:cNvPr>
          <p:cNvPicPr>
            <a:picLocks noChangeAspect="1"/>
          </p:cNvPicPr>
          <p:nvPr/>
        </p:nvPicPr>
        <p:blipFill>
          <a:blip r:embed="rId3"/>
          <a:stretch>
            <a:fillRect/>
          </a:stretch>
        </p:blipFill>
        <p:spPr>
          <a:xfrm>
            <a:off x="195855" y="6503744"/>
            <a:ext cx="2095500" cy="279400"/>
          </a:xfrm>
          <a:prstGeom prst="rect">
            <a:avLst/>
          </a:prstGeom>
        </p:spPr>
      </p:pic>
      <p:pic>
        <p:nvPicPr>
          <p:cNvPr id="5" name="Picture 4" descr="Logo&#10;&#10;Description automatically generated">
            <a:extLst>
              <a:ext uri="{FF2B5EF4-FFF2-40B4-BE49-F238E27FC236}">
                <a16:creationId xmlns:a16="http://schemas.microsoft.com/office/drawing/2014/main" id="{EDCC8E52-8DC2-90A1-E9CA-18A55DD05005}"/>
              </a:ext>
            </a:extLst>
          </p:cNvPr>
          <p:cNvPicPr>
            <a:picLocks noChangeAspect="1"/>
          </p:cNvPicPr>
          <p:nvPr/>
        </p:nvPicPr>
        <p:blipFill>
          <a:blip r:embed="rId4"/>
          <a:stretch>
            <a:fillRect/>
          </a:stretch>
        </p:blipFill>
        <p:spPr>
          <a:xfrm>
            <a:off x="97927" y="6187306"/>
            <a:ext cx="1031126" cy="389104"/>
          </a:xfrm>
          <a:prstGeom prst="rect">
            <a:avLst/>
          </a:prstGeom>
        </p:spPr>
      </p:pic>
      <p:pic>
        <p:nvPicPr>
          <p:cNvPr id="3" name="Picture 2">
            <a:extLst>
              <a:ext uri="{FF2B5EF4-FFF2-40B4-BE49-F238E27FC236}">
                <a16:creationId xmlns:a16="http://schemas.microsoft.com/office/drawing/2014/main" id="{DA4FC757-FF10-E5BA-F424-004A69680828}"/>
              </a:ext>
            </a:extLst>
          </p:cNvPr>
          <p:cNvPicPr>
            <a:picLocks noChangeAspect="1"/>
          </p:cNvPicPr>
          <p:nvPr/>
        </p:nvPicPr>
        <p:blipFill>
          <a:blip r:embed="rId5"/>
          <a:stretch>
            <a:fillRect/>
          </a:stretch>
        </p:blipFill>
        <p:spPr>
          <a:xfrm>
            <a:off x="10454489" y="0"/>
            <a:ext cx="1737511" cy="707197"/>
          </a:xfrm>
          <a:prstGeom prst="rect">
            <a:avLst/>
          </a:prstGeom>
        </p:spPr>
      </p:pic>
    </p:spTree>
    <p:extLst>
      <p:ext uri="{BB962C8B-B14F-4D97-AF65-F5344CB8AC3E}">
        <p14:creationId xmlns:p14="http://schemas.microsoft.com/office/powerpoint/2010/main" val="1343695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3DA1FBD-BF37-484C-7BAE-58D8ACB65B0F}"/>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kern="1200">
                <a:solidFill>
                  <a:schemeClr val="tx1"/>
                </a:solidFill>
                <a:latin typeface="+mj-lt"/>
                <a:ea typeface="+mj-ea"/>
                <a:cs typeface="+mj-cs"/>
              </a:rPr>
              <a:t>Acute Emergency Spend</a:t>
            </a:r>
          </a:p>
        </p:txBody>
      </p:sp>
      <p:pic>
        <p:nvPicPr>
          <p:cNvPr id="3" name="Picture 2">
            <a:extLst>
              <a:ext uri="{FF2B5EF4-FFF2-40B4-BE49-F238E27FC236}">
                <a16:creationId xmlns:a16="http://schemas.microsoft.com/office/drawing/2014/main" id="{AD0DFCB0-EAAE-F54E-F764-7A720AE72CF1}"/>
              </a:ext>
            </a:extLst>
          </p:cNvPr>
          <p:cNvPicPr>
            <a:picLocks noChangeAspect="1"/>
          </p:cNvPicPr>
          <p:nvPr/>
        </p:nvPicPr>
        <p:blipFill rotWithShape="1">
          <a:blip r:embed="rId2"/>
          <a:srcRect t="18976"/>
          <a:stretch/>
        </p:blipFill>
        <p:spPr>
          <a:xfrm>
            <a:off x="5920935" y="2518954"/>
            <a:ext cx="6327276" cy="2409506"/>
          </a:xfrm>
          <a:prstGeom prst="rect">
            <a:avLst/>
          </a:prstGeom>
        </p:spPr>
      </p:pic>
      <p:pic>
        <p:nvPicPr>
          <p:cNvPr id="4" name="Picture 3">
            <a:extLst>
              <a:ext uri="{FF2B5EF4-FFF2-40B4-BE49-F238E27FC236}">
                <a16:creationId xmlns:a16="http://schemas.microsoft.com/office/drawing/2014/main" id="{453F5E55-9EC8-28D3-BF80-E64CFFB88A35}"/>
              </a:ext>
            </a:extLst>
          </p:cNvPr>
          <p:cNvPicPr>
            <a:picLocks noChangeAspect="1"/>
          </p:cNvPicPr>
          <p:nvPr/>
        </p:nvPicPr>
        <p:blipFill>
          <a:blip r:embed="rId3"/>
          <a:stretch>
            <a:fillRect/>
          </a:stretch>
        </p:blipFill>
        <p:spPr>
          <a:xfrm>
            <a:off x="195855" y="6503744"/>
            <a:ext cx="2095500" cy="279400"/>
          </a:xfrm>
          <a:prstGeom prst="rect">
            <a:avLst/>
          </a:prstGeom>
        </p:spPr>
      </p:pic>
      <p:pic>
        <p:nvPicPr>
          <p:cNvPr id="5" name="Picture 4" descr="Logo&#10;&#10;Description automatically generated">
            <a:extLst>
              <a:ext uri="{FF2B5EF4-FFF2-40B4-BE49-F238E27FC236}">
                <a16:creationId xmlns:a16="http://schemas.microsoft.com/office/drawing/2014/main" id="{EDCC8E52-8DC2-90A1-E9CA-18A55DD05005}"/>
              </a:ext>
            </a:extLst>
          </p:cNvPr>
          <p:cNvPicPr>
            <a:picLocks noChangeAspect="1"/>
          </p:cNvPicPr>
          <p:nvPr/>
        </p:nvPicPr>
        <p:blipFill>
          <a:blip r:embed="rId4"/>
          <a:stretch>
            <a:fillRect/>
          </a:stretch>
        </p:blipFill>
        <p:spPr>
          <a:xfrm>
            <a:off x="97927" y="6187306"/>
            <a:ext cx="1031126" cy="389104"/>
          </a:xfrm>
          <a:prstGeom prst="rect">
            <a:avLst/>
          </a:prstGeom>
        </p:spPr>
      </p:pic>
      <p:pic>
        <p:nvPicPr>
          <p:cNvPr id="7" name="Picture 6">
            <a:extLst>
              <a:ext uri="{FF2B5EF4-FFF2-40B4-BE49-F238E27FC236}">
                <a16:creationId xmlns:a16="http://schemas.microsoft.com/office/drawing/2014/main" id="{7BFB8C31-8505-363F-76F5-C1C145B5AE32}"/>
              </a:ext>
            </a:extLst>
          </p:cNvPr>
          <p:cNvPicPr>
            <a:picLocks noChangeAspect="1"/>
          </p:cNvPicPr>
          <p:nvPr/>
        </p:nvPicPr>
        <p:blipFill>
          <a:blip r:embed="rId5"/>
          <a:stretch>
            <a:fillRect/>
          </a:stretch>
        </p:blipFill>
        <p:spPr>
          <a:xfrm>
            <a:off x="10454489" y="0"/>
            <a:ext cx="1737511" cy="707197"/>
          </a:xfrm>
          <a:prstGeom prst="rect">
            <a:avLst/>
          </a:prstGeom>
        </p:spPr>
      </p:pic>
    </p:spTree>
    <p:extLst>
      <p:ext uri="{BB962C8B-B14F-4D97-AF65-F5344CB8AC3E}">
        <p14:creationId xmlns:p14="http://schemas.microsoft.com/office/powerpoint/2010/main" val="36006653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ptum Theme">
  <a:themeElements>
    <a:clrScheme name="Optum Color Palette 2022">
      <a:dk1>
        <a:srgbClr val="5A5A5A"/>
      </a:dk1>
      <a:lt1>
        <a:srgbClr val="FFFFFF"/>
      </a:lt1>
      <a:dk2>
        <a:srgbClr val="FF612B"/>
      </a:dk2>
      <a:lt2>
        <a:srgbClr val="D9F6FA"/>
      </a:lt2>
      <a:accent1>
        <a:srgbClr val="5A5A5A"/>
      </a:accent1>
      <a:accent2>
        <a:srgbClr val="5A5A5A"/>
      </a:accent2>
      <a:accent3>
        <a:srgbClr val="5A5A5A"/>
      </a:accent3>
      <a:accent4>
        <a:srgbClr val="5A5A5A"/>
      </a:accent4>
      <a:accent5>
        <a:srgbClr val="5A5A5A"/>
      </a:accent5>
      <a:accent6>
        <a:srgbClr val="002677"/>
      </a:accent6>
      <a:hlink>
        <a:srgbClr val="196ECF"/>
      </a:hlink>
      <a:folHlink>
        <a:srgbClr val="5A5A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2"/>
        </a:solidFill>
        <a:ln cap="rnd">
          <a:noFill/>
          <a:roun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rtl="0" eaLnBrk="1" fontAlgn="auto" hangingPunct="1">
          <a:lnSpc>
            <a:spcPct val="100000"/>
          </a:lnSpc>
          <a:spcBef>
            <a:spcPts val="600"/>
          </a:spcBef>
          <a:spcAft>
            <a:spcPts val="0"/>
          </a:spcAft>
          <a:defRPr sz="1400" b="0" i="0" u="none" baseline="0" dirty="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9050" cap="rnd">
          <a:solidFill>
            <a:schemeClr val="accent6"/>
          </a:solidFill>
          <a:round/>
          <a:headEnd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bwMode="gray">
        <a:noFill/>
      </a:spPr>
      <a:bodyPr vert="horz" wrap="square" lIns="0" tIns="0" rIns="0" bIns="0" rtlCol="0">
        <a:spAutoFit/>
      </a:bodyPr>
      <a:lstStyle>
        <a:defPPr algn="l">
          <a:spcBef>
            <a:spcPts val="600"/>
          </a:spcBef>
          <a:defRPr sz="1400" dirty="0"/>
        </a:defPPr>
      </a:lstStyle>
    </a:txDef>
  </a:objectDefaults>
  <a:extraClrSchemeLst/>
  <a:custClrLst>
    <a:custClr name="Warm White">
      <a:srgbClr val="FBF9F4"/>
    </a:custClr>
    <a:custClr name="Blank">
      <a:srgbClr val="FFFFFF"/>
    </a:custClr>
    <a:custClr name="Green Success">
      <a:srgbClr val="007000"/>
    </a:custClr>
    <a:custClr name="Red Alert">
      <a:srgbClr val="C40000"/>
    </a:custClr>
    <a:custClr name="Gold Callout">
      <a:srgbClr val="F5B700"/>
    </a:custClr>
    <a:custClr name="Blank">
      <a:srgbClr val="FFFFFF"/>
    </a:custClr>
    <a:custClr name="Blank">
      <a:srgbClr val="FFFFFF"/>
    </a:custClr>
    <a:custClr name="Lagoon">
      <a:srgbClr val="007C89"/>
    </a:custClr>
    <a:custClr name="Violet">
      <a:srgbClr val="422C88"/>
    </a:custClr>
    <a:custClr name="Strawberry">
      <a:srgbClr val="A32A2E"/>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Rainwater">
      <a:srgbClr val="6FC1B1"/>
    </a:custClr>
    <a:custClr name="Iris">
      <a:srgbClr val="8061BC"/>
    </a:custClr>
    <a:custClr name="Apple">
      <a:srgbClr val="D13F44"/>
    </a:custClr>
  </a:custClrLst>
  <a:extLst>
    <a:ext uri="{05A4C25C-085E-4340-85A3-A5531E510DB2}">
      <thm15:themeFamily xmlns:thm15="http://schemas.microsoft.com/office/thememl/2012/main" name="optum-SMALL - Copy" id="{C08DE5AA-06F6-4DA5-A6BB-136D53DAB18B}" vid="{DCE2A347-7145-497C-8995-4C8D8ACB8D5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9687</TotalTime>
  <Words>1043</Words>
  <Application>Microsoft Macintosh PowerPoint</Application>
  <PresentationFormat>Widescreen</PresentationFormat>
  <Paragraphs>107</Paragraphs>
  <Slides>20</Slides>
  <Notes>7</Notes>
  <HiddenSlides>2</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Fairgates</vt:lpstr>
      <vt:lpstr>freight-text-pro</vt:lpstr>
      <vt:lpstr>Aptos</vt:lpstr>
      <vt:lpstr>Arial</vt:lpstr>
      <vt:lpstr>Calibri</vt:lpstr>
      <vt:lpstr>Calibri Light</vt:lpstr>
      <vt:lpstr>Euphemia</vt:lpstr>
      <vt:lpstr>Office Theme</vt:lpstr>
      <vt:lpstr>Optum Theme</vt:lpstr>
      <vt:lpstr>Reducing Inequitable Delays for Procedures for Patients with Learning Disabilities</vt:lpstr>
      <vt:lpstr>Q Exchange</vt:lpstr>
      <vt:lpstr>What is Q?</vt:lpstr>
      <vt:lpstr>~ 40 000 patients on our waiting list for procedures </vt:lpstr>
      <vt:lpstr>~ 40 000 patients on our waiting list for procedures  750 patients with Learning Disability (LD) or Autism Spectrum Disorder (ASD) among them ( ~2%)   Differential access to care   Have 5 X increased frequency in attendance in emergency or primary care while they wait </vt:lpstr>
      <vt:lpstr>PowerPoint Presentation</vt:lpstr>
      <vt:lpstr>Waiting Time Differential</vt:lpstr>
      <vt:lpstr>UHP Waiting List patients – Emergency Spend PPPY by cohort</vt:lpstr>
      <vt:lpstr>Acute Emergency Spend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Reducing Inequitable Delays for Procedures for Learning Disability Patients</dc:title>
  <dc:creator>Adrienne Lee</dc:creator>
  <cp:lastModifiedBy>Adrienne Lee</cp:lastModifiedBy>
  <cp:revision>28</cp:revision>
  <dcterms:created xsi:type="dcterms:W3CDTF">2023-03-15T12:28:31Z</dcterms:created>
  <dcterms:modified xsi:type="dcterms:W3CDTF">2024-05-30T10:42:23Z</dcterms:modified>
</cp:coreProperties>
</file>